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6F026C-6BF1-3F9C-4082-556F16494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8DEE65F-B818-2D9B-5709-906E28109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4CF5706-F1FC-BF44-C75F-5C93D3DC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AF0F415-243D-6D93-E3C2-18DA04AD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44D86FA-4E00-98C6-CFA9-ACAA5918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322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5EFFA-7D66-0A2F-3584-35601D9F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DEE473D2-6E22-FB96-FF4D-285B69250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6E9373D-DA45-CD42-E1F9-77E51CB9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2A80D90-A43D-4F4F-20EA-62A734F3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5BF7871-2358-F0DE-D626-B4287B72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815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3D05DA82-EC5C-E9A3-13DF-A86AC97C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D77AA39-9789-8C73-FD59-33DE35E0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74A2B38-D663-1553-B1EF-1F38262B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DC50B38-1817-0EDC-D949-E7350411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9B170A9-5045-8DF1-9BD2-CB338A02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24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E995D7-F78A-0F52-5381-080781BF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C014CF7-251F-191C-6C13-03517F59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D38B89F-FCF7-C3D9-E606-94D8A5A1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CBD07DD-ABEE-D81A-05C9-B40AED00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3C094CF-D55B-2764-CC91-CEFB47D6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337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C9BF7E-F319-998B-4790-375BAA39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45C5BF8-0D7A-C3D1-8DD1-DE6136E7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872B1AD-41D5-FF2B-0C36-46FD27E6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8B3E6D3-36F6-3A71-B400-1FF77AFC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56AF34B-D678-23E7-D396-6254AA0B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783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D063EB-A94D-15D8-8978-21404680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8758D96-6ED6-5983-71EB-629E5210F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F13FA49-8809-9AE0-3AF4-04224335E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1A2F135-C218-242D-0F78-63C824AA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000EC57-2920-BFDB-CA18-2009B3D1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471F05-C299-4E46-EC9E-EFADF7C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876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AB8DA0-1396-63F0-1482-25C87AD7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4B2D833-47CB-132B-8C0A-75F99F49F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CB28B9C-680A-A76F-3487-7A4B132A9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FD4B20C-D7E7-7FEF-67A9-978F20D36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F16C8091-0430-37F9-6F2C-25D6A6649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289EA500-A648-1D77-DA64-8A7FC586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1DC3278B-9B56-29A3-1D51-7DF3637A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308A5790-4A0C-1093-BBE3-97889FF2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84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782FB3-D799-DC45-7079-3273FDCD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BF0A2C5C-853B-B4B9-C464-64235C27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B963E86F-B8B9-386F-0A44-35AB5FC5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3BCF814-DFAA-118B-1FB5-8840180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880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E558E59F-416D-8AEC-B392-2CD85451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F492FA28-0E15-DF5B-F680-7BDA7E77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BB04F7B3-CFE9-B1AE-DD46-9ED276FB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355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4AF336-D441-8E30-9DD3-8EAD1F3D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AE07AF-95C6-11D7-2E55-EC3060E5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9A9699D-2560-6A86-A8EA-F4C512DF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300E8BFB-6AFD-75D7-3466-E5A6EEEF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DD5CBB5-7E81-7219-1AAD-10D00C3E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BD5824C-A09A-7ED3-AF25-1F3F3654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8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777D25-A895-AEB3-EA8D-95D5C7CB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5A4B800-D46D-C5E5-67E2-B5CD8095B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5EFBA23-FBDE-0A6C-5575-D222CABA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B33B50A-255D-1443-8FA6-37C0CA8B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CB61F80-91CA-3837-8011-33D84F2C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70E37B10-C3CF-5F92-6AA8-10A91D28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70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DE14E3EA-7991-EC35-950C-EDB54C58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3F65353-792D-02F1-F1F7-F9E0EDD0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CC44BAB-E3EC-C33F-C0E9-F673C762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AB71-2FA9-415F-8594-60784E055F4A}" type="datetimeFigureOut">
              <a:rPr lang="bg-BG" smtClean="0"/>
              <a:t>27.12.2023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6C1EB4C-D722-4968-D98A-643C66714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A98BE2-4047-A830-6082-44BE53D61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C3D7-B45D-44F0-BFE0-4F44AC728C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8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DD16F1D-00FB-7D9B-AB35-6B9AF8E3A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D969F0-4D73-4A9F-81CF-ABCF1CF7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effectLst>
            <a:glow rad="1193800">
              <a:schemeClr val="accent2">
                <a:lumMod val="60000"/>
                <a:lumOff val="40000"/>
                <a:alpha val="55000"/>
              </a:schemeClr>
            </a:glow>
            <a:reflection endPos="0" dist="50800" dir="5400000" sy="-100000" algn="bl" rotWithShape="0"/>
            <a:softEdge rad="12700"/>
          </a:effectLst>
        </p:spPr>
        <p:txBody>
          <a:bodyPr>
            <a:normAutofit/>
          </a:bodyPr>
          <a:lstStyle/>
          <a:p>
            <a:r>
              <a:rPr lang="ru-RU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143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Технологии и </a:t>
            </a:r>
            <a:r>
              <a:rPr lang="ru-RU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143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Езици</a:t>
            </a:r>
            <a:r>
              <a:rPr lang="ru-RU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143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за </a:t>
            </a:r>
            <a:r>
              <a:rPr lang="ru-RU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143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Програмиране</a:t>
            </a:r>
            <a:r>
              <a:rPr lang="ru-RU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143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на 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143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Cat Pride</a:t>
            </a:r>
            <a:endParaRPr lang="bg-BG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glow rad="1143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14C12F9-9828-41A3-8BD0-DFB2B4B5C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glow rad="139700">
              <a:schemeClr val="accent2">
                <a:satMod val="175000"/>
                <a:alpha val="40000"/>
              </a:schemeClr>
            </a:glow>
            <a:reflection endPos="64000" dist="50800" dir="5400000" sy="-100000" algn="bl" rotWithShape="0"/>
          </a:effectLst>
        </p:spPr>
        <p:txBody>
          <a:bodyPr/>
          <a:lstStyle/>
          <a:p>
            <a:pPr algn="r"/>
            <a:r>
              <a:rPr lang="bg-BG" b="1" i="1" dirty="0">
                <a:solidFill>
                  <a:schemeClr val="accent2">
                    <a:lumMod val="75000"/>
                  </a:schemeClr>
                </a:solidFill>
                <a:effectLst>
                  <a:glow rad="1028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Изготвил Димитър Желязков –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effectLst>
                  <a:glow rad="1028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1</a:t>
            </a:r>
            <a:r>
              <a:rPr lang="en-US" b="1" i="1" dirty="0">
                <a:effectLst>
                  <a:glow rad="10287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b="1" i="1" dirty="0">
              <a:effectLst>
                <a:glow rad="10287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30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58F61B9-2EA3-F244-EDAB-B2415E25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89C30A-E431-A80C-7C67-AE3CAA2F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4318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Езици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4318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за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4318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програмиране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4318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за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4318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мобилни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431800">
                    <a:schemeClr val="accent2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устройства</a:t>
            </a:r>
            <a:endParaRPr lang="bg-BG" dirty="0">
              <a:solidFill>
                <a:schemeClr val="accent2">
                  <a:lumMod val="75000"/>
                </a:schemeClr>
              </a:solidFill>
              <a:effectLst>
                <a:glow rad="431800">
                  <a:schemeClr val="accent2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2CA1AD4-ED51-8FA0-F53D-59AAE6836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Swift за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iOS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разработка</a:t>
            </a:r>
          </a:p>
          <a:p>
            <a:pPr marL="0" indent="0" algn="just">
              <a:buNone/>
            </a:pPr>
            <a:endParaRPr lang="ru-RU" dirty="0">
              <a:solidFill>
                <a:schemeClr val="accent2">
                  <a:lumMod val="75000"/>
                </a:schemeClr>
              </a:solidFill>
              <a:effectLst>
                <a:glow rad="1143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Swift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предлага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изчистен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синтаксис и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мощни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възможности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за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създаване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на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интерфейси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, идеален за приложения за iPhone и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iPad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143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</a:t>
            </a:r>
          </a:p>
          <a:p>
            <a:endParaRPr lang="bg-B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99A47D8F-93E5-C132-A3F7-B0160C31D4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Kotlin/Java </a:t>
            </a:r>
            <a:r>
              <a:rPr lang="bg-BG" b="0" i="0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за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Android </a:t>
            </a:r>
            <a:r>
              <a:rPr lang="bg-BG" b="0" i="0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разработка</a:t>
            </a:r>
          </a:p>
          <a:p>
            <a:pPr marL="0" indent="0">
              <a:buNone/>
            </a:pPr>
            <a:endParaRPr lang="bg-BG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Kotlin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и Java предоставят разнообразие от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инструменти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и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ресурси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за разработка на </a:t>
            </a:r>
            <a:r>
              <a:rPr lang="ru-RU" b="0" i="0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Android</a:t>
            </a:r>
            <a:r>
              <a:rPr lang="ru-RU" b="0" i="0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приложения.</a:t>
            </a:r>
            <a:endParaRPr lang="bg-BG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6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BA3083E-FEF0-9DBD-3E91-9A24FC8E7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565547-C9FF-38BF-8F46-A305A1D7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Крос-платформени</a:t>
            </a:r>
            <a:r>
              <a:rPr lang="bg-BG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bg-BG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технологии</a:t>
            </a:r>
            <a:endParaRPr lang="bg-BG" b="1" i="1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2E1657-5EBE-C472-2E43-8C76E69E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763481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React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Native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за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крос-платформено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разработване</a:t>
            </a:r>
            <a:endParaRPr lang="ru-RU" b="1" i="1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 algn="ctr">
              <a:buNone/>
            </a:pPr>
            <a:endParaRPr lang="bg-BG" b="1" i="1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Използва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JavaScript за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създаване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на приложения,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които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могат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да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бъдат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споделяни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между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iOS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и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Android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C5432160-6A6D-46B5-DFE6-69CE77D8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6906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Flutter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за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красиви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и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бързи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UI</a:t>
            </a:r>
          </a:p>
          <a:p>
            <a:pPr marL="0" indent="0" algn="ctr">
              <a:buNone/>
            </a:pPr>
            <a:endParaRPr lang="ru-RU" b="1" i="1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endParaRPr lang="ru-RU" b="1" i="1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indent="0">
              <a:buNone/>
            </a:pP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Flutter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използва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Dart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и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предлага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бърза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разработка и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изключително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красив UI за </a:t>
            </a:r>
            <a:r>
              <a:rPr lang="ru-RU" sz="2600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крос-платформени</a:t>
            </a:r>
            <a:r>
              <a:rPr lang="ru-RU" sz="2600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приложения.</a:t>
            </a:r>
            <a:endParaRPr lang="bg-BG" sz="2600" b="1" i="1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0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04EF9AE3-EAF2-A093-1E28-0198F05C1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2429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D6EC75-10C9-D5C1-E088-9211D8B4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65000" dir="5400000" sy="-100000" algn="bl" rotWithShape="0"/>
                </a:effectLst>
                <a:latin typeface="Söhne"/>
              </a:rPr>
              <a:t>Избрани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65000" dir="5400000" sy="-100000" algn="bl" rotWithShape="0"/>
                </a:effectLst>
                <a:latin typeface="Söhne"/>
              </a:rPr>
              <a:t>езици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45000" endPos="65000" dir="5400000" sy="-100000" algn="bl" rotWithShape="0"/>
                </a:effectLst>
                <a:latin typeface="Söhne"/>
              </a:rPr>
              <a:t> и технологии: характеристики</a:t>
            </a:r>
            <a:endParaRPr lang="bg-BG" b="1" i="1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stA="45000" endPos="65000" dir="5400000" sy="-100000" algn="bl" rotWithShape="0"/>
              </a:effectLst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A780042-A4A1-FC51-D63E-ED46707F4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83175" cy="4351338"/>
          </a:xfrm>
          <a:noFill/>
          <a:ln>
            <a:solidFill>
              <a:schemeClr val="accent1">
                <a:shade val="15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dist="50800" dir="5400000" sx="1000" sy="1000" algn="ctr" rotWithShape="0">
              <a:srgbClr val="000000">
                <a:alpha val="0"/>
              </a:srgbClr>
            </a:outerShdw>
            <a:reflection stA="0" endPos="0" dist="50800" dir="5400000" sy="-100000" algn="bl" rotWithShape="0"/>
            <a:softEdge rad="0"/>
          </a:effectLst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Swift -</a:t>
            </a:r>
            <a:r>
              <a:rPr lang="bg-BG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Изчистен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синтаксис и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силна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интеграция с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iOS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устройствата</a:t>
            </a:r>
            <a:r>
              <a:rPr lang="bg-BG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</a:t>
            </a: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Kotlin/Java (Android)</a:t>
            </a:r>
            <a:r>
              <a:rPr lang="bg-BG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– Разнообразие, надеждност и обхват на общността</a:t>
            </a:r>
          </a:p>
          <a:p>
            <a:pPr algn="l"/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React Native</a:t>
            </a:r>
            <a:r>
              <a:rPr lang="bg-BG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– Крос-платформен подход и бързо разработване на интерфейс </a:t>
            </a:r>
            <a:endParaRPr lang="en-US" b="1" i="1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Flutter</a:t>
            </a:r>
            <a:r>
              <a:rPr lang="bg-BG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- Естетика и производителност и Крос – платформена съвместимост.</a:t>
            </a:r>
            <a:br>
              <a:rPr lang="en-US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</a:br>
            <a:endParaRPr lang="bg-BG" b="1" i="1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3841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81A2B688-2DDE-DD44-F1C5-3C3E1470C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12429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68B75C-33AB-5652-466E-19BD1999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Управление на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данни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с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Firebase</a:t>
            </a:r>
            <a:endParaRPr lang="bg-BG" b="1" i="1" dirty="0">
              <a:solidFill>
                <a:schemeClr val="accent2">
                  <a:lumMod val="75000"/>
                </a:schemeClr>
              </a:solidFill>
              <a:effectLst>
                <a:glow rad="127000">
                  <a:schemeClr val="accent2">
                    <a:lumMod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25EA9D4-1308-6E1B-400E-39C46CD63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96239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Аутентикация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: Управление на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потребителски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акаунти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Реално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време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бази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данни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: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Съхранение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на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данни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в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реално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време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Облачно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съхранение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: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Съхранение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на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файлове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и изображения в облака.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Примери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или демонстрации на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използване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на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Firebase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за управление на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данни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в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мобилното</a:t>
            </a:r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effectLst>
                  <a:glow rad="127000">
                    <a:schemeClr val="accent2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приложение.</a:t>
            </a:r>
          </a:p>
          <a:p>
            <a:endParaRPr lang="bg-BG" dirty="0">
              <a:effectLst>
                <a:glow rad="127000">
                  <a:schemeClr val="accent2">
                    <a:lumMod val="5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1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213</Words>
  <Application>Microsoft Office PowerPoint</Application>
  <PresentationFormat>Широк екран</PresentationFormat>
  <Paragraphs>27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Тема на Office</vt:lpstr>
      <vt:lpstr>Технологии и Езици за Програмиране на Cat Pride</vt:lpstr>
      <vt:lpstr>Езици за програмиране за мобилни устройства</vt:lpstr>
      <vt:lpstr>Крос-платформени технологии</vt:lpstr>
      <vt:lpstr>Избрани езици и технологии: характеристики</vt:lpstr>
      <vt:lpstr>Управление на данни с Firebase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и Езици за Програмиране на Cat Pride</dc:title>
  <dc:creator>dimiturjeliyazkov222@gmail.com</dc:creator>
  <cp:lastModifiedBy>dimiturjeliyazkov222@gmail.com</cp:lastModifiedBy>
  <cp:revision>4</cp:revision>
  <dcterms:created xsi:type="dcterms:W3CDTF">2023-12-26T22:15:59Z</dcterms:created>
  <dcterms:modified xsi:type="dcterms:W3CDTF">2023-12-26T23:01:47Z</dcterms:modified>
</cp:coreProperties>
</file>