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1070D4-C0B7-46EC-4D5D-21F908E4E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5670199-2A9A-03AA-2654-DB6E13490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5739A01-D116-08E8-FB54-246F84F5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50FFBAC-CBC5-0CB2-331D-0E5DA180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8482F08-B6D0-50B7-76BE-1A89FC61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611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314426-3E16-7F41-1653-7BB2BC43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93BA433-38C2-88DB-AACF-334F1AF4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45CB5CF-4AB8-CB66-2A82-A9D1A925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5F279DD-24DC-F7F6-37AF-94E9F388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7B25C36-8AD1-495B-DEC2-A44F475D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0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2883B742-325F-B37B-8FF1-4B48FB7FD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6214E16-919C-93DF-0AD8-63DEE098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73EFB6B-9462-60B9-E608-77909D09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4BFCA84-CBE2-C1A5-FEB3-08840A66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5884889-A6E7-C34B-C9DA-C8490380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660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0ED711-8C41-DF23-2502-F0A15940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AACAAD1-37D4-FD68-9CB6-AD23A4B6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8BD10D2-CEA0-D42C-B45C-3553ED7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0983F62-9FC9-0579-F6B8-F757CC87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1734E1E-B4A2-3F3F-8F27-F4F43366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370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D3EE3A-DF36-468A-D58A-52E35D5E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7C0A9AB-A005-B554-2F8F-78579C25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B87B9A4-EC04-4CC3-5992-32CA0407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1170063-F91C-42DF-4EB8-867E23DC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70A12C1-AAF1-1142-E543-358D6490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1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6802A5-282F-5C27-A8E7-CA94BA49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EA3EE96-634D-09A5-5594-063D69535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9B72F847-E593-2239-E003-AB7342250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445491F-3C06-142A-B217-B0A30B02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BDCF2FB-D047-198E-449D-FCEDF370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6BBC54B-246F-7FF5-B240-10116335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93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B68B6C-646A-6EE7-DB4D-082B3A7C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04FFA08-10E7-3048-BDBD-3CA698A0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4B860EF2-FC96-4080-88E2-7ADC4C67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05B49F8-3828-3915-40FD-8F67310A4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A4238A3-8983-B838-B26A-E2C76DA3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6AC431A-4522-DEE4-FB48-BD0236D2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61009D70-6675-C188-B518-004884BF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72121DA5-57F3-6448-5716-3C8636FE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96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DB8285-7503-CE29-1A61-A2BF6E31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36C2142F-9D9A-36E9-2320-5DEF8A1A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DD8AB05D-F57C-E19E-A6AE-7779F21A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89C34534-1C88-5E44-D2DB-D0696446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47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0642978-941F-D39D-2A76-7EB53205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5F20E39-78E8-D49E-8A17-7F2C91E8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F724D83B-F454-E809-CEFA-BD39D051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761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E16C79-6AF8-9D8D-773A-AE184D96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685F6E-E520-806A-763C-3C3607E5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5ABE13A-3925-8147-C482-92161A9C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A855023-04D9-9E6C-7D1C-5FFD1E17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5D212647-D864-0A0D-2EE5-C2982867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E839024-B0A1-334E-68CE-D0E5C35B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468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C4CF80-E309-5864-6705-8A49039D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497FD306-871D-9D8A-0889-281225A32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F240749-FEB1-2D0A-9BC0-1E9A993B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D0602B-7352-4A97-FFE4-EE8D013A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BB7D69B-B451-048C-B146-5BEAA5A2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B163B3C-F22B-76D7-0D89-CE68D9A2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28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8D4394CE-2534-2FE1-595B-23598C9F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BB9BA4F-3454-BB44-D4BB-99DE3E38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1A18254-F858-96A7-6266-EF6185B47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753F-3722-4475-AB58-091A2D94D8E1}" type="datetimeFigureOut">
              <a:rPr lang="bg-BG" smtClean="0"/>
              <a:t>10.1.2024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78E48C1-C4EB-CB62-F06A-2D6E0A46C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2E462C9-B200-BB7F-D504-761958B89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EFA1-6EF9-48A5-B2DE-330D7E6F2A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12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6E490E-BDA2-00D0-5FDF-C7317CB50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UML </a:t>
            </a:r>
            <a:r>
              <a:rPr lang="bg-BG" b="0" i="0" dirty="0">
                <a:solidFill>
                  <a:srgbClr val="1F2328"/>
                </a:solidFill>
                <a:effectLst/>
                <a:latin typeface="-apple-system"/>
              </a:rPr>
              <a:t>диаграми на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CAT PRIDE 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63B8ED1-CFD7-0440-9134-2104DF3A7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Тук ще разгледаме всички диаграми, с които можем да опишем структурата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2577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09C78C-998B-B511-09DB-12CE6BD0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6479FBD-19B5-2468-8139-0C547C87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14" y="2066892"/>
            <a:ext cx="5846643" cy="4351338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BB28653-0202-F1C3-49AC-FE6D2F184FDE}"/>
              </a:ext>
            </a:extLst>
          </p:cNvPr>
          <p:cNvSpPr txBox="1"/>
          <p:nvPr/>
        </p:nvSpPr>
        <p:spPr>
          <a:xfrm>
            <a:off x="7361853" y="2202024"/>
            <a:ext cx="3991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Тук се разглеждат отделните </a:t>
            </a:r>
            <a:r>
              <a:rPr lang="en-US" dirty="0"/>
              <a:t>use cases</a:t>
            </a:r>
            <a:r>
              <a:rPr lang="bg-BG" dirty="0"/>
              <a:t>, между двата основни актьора в приложението (</a:t>
            </a:r>
            <a:r>
              <a:rPr lang="en-US" dirty="0"/>
              <a:t>User </a:t>
            </a:r>
            <a:r>
              <a:rPr lang="bg-BG" dirty="0"/>
              <a:t>и </a:t>
            </a:r>
            <a:r>
              <a:rPr lang="en-US" dirty="0" err="1"/>
              <a:t>GroupAdmin</a:t>
            </a:r>
            <a:r>
              <a:rPr lang="en-US" dirty="0"/>
              <a:t>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124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7540BA-73E0-E78E-B1B3-70254539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34D9BF4-17E9-3273-EB05-9FF39D2B1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50" y="1331103"/>
            <a:ext cx="3182367" cy="5864444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2D632FC-8923-15E8-4766-1C93D751452E}"/>
              </a:ext>
            </a:extLst>
          </p:cNvPr>
          <p:cNvSpPr txBox="1"/>
          <p:nvPr/>
        </p:nvSpPr>
        <p:spPr>
          <a:xfrm>
            <a:off x="6096000" y="1331103"/>
            <a:ext cx="416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Тук разглеждаме примерна </a:t>
            </a:r>
            <a:r>
              <a:rPr lang="en-US" dirty="0"/>
              <a:t>activity </a:t>
            </a:r>
            <a:r>
              <a:rPr lang="bg-BG" dirty="0"/>
              <a:t>диаграма, показваща процеса на логване, използване на приложението и излизане от него</a:t>
            </a:r>
          </a:p>
        </p:txBody>
      </p:sp>
    </p:spTree>
    <p:extLst>
      <p:ext uri="{BB962C8B-B14F-4D97-AF65-F5344CB8AC3E}">
        <p14:creationId xmlns:p14="http://schemas.microsoft.com/office/powerpoint/2010/main" val="98141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165ED0-457E-9E1F-17ED-357C3D94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bg-BG" dirty="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812D7AD8-6859-8E66-D811-8592E3377D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94" y="1825625"/>
            <a:ext cx="4422412" cy="4351338"/>
          </a:xfrm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8E7324F-92B2-F589-C594-B06F44D86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/>
              <a:t>Тук разглеждаме отделните класове в приложението, техните атрибути и функции и връзките между тях.</a:t>
            </a:r>
          </a:p>
        </p:txBody>
      </p:sp>
    </p:spTree>
    <p:extLst>
      <p:ext uri="{BB962C8B-B14F-4D97-AF65-F5344CB8AC3E}">
        <p14:creationId xmlns:p14="http://schemas.microsoft.com/office/powerpoint/2010/main" val="372281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044B0F-846D-2B6F-7FAF-190B7783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схема на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отделните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Database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обекти</a:t>
            </a:r>
            <a:endParaRPr lang="bg-BG" dirty="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5DEC71B8-43A2-A11A-113D-7ECFDF3A16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7" y="1825625"/>
            <a:ext cx="5026545" cy="4351338"/>
          </a:xfrm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5FEDBD3-FE0D-AFE7-BA7F-69F18700D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/>
              <a:t>Тук са изобразени отделните </a:t>
            </a:r>
            <a:r>
              <a:rPr lang="en-US" dirty="0"/>
              <a:t>Database </a:t>
            </a:r>
            <a:r>
              <a:rPr lang="bg-BG" dirty="0"/>
              <a:t>обекти с техните колони, </a:t>
            </a:r>
            <a:r>
              <a:rPr lang="en-US" dirty="0" err="1"/>
              <a:t>primery</a:t>
            </a:r>
            <a:r>
              <a:rPr lang="en-US" dirty="0"/>
              <a:t> keys, foreign keys </a:t>
            </a:r>
            <a:r>
              <a:rPr lang="bg-BG" dirty="0"/>
              <a:t>и различни </a:t>
            </a:r>
            <a:r>
              <a:rPr lang="bg-BG"/>
              <a:t>връзки между тях.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9071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Широк екран</PresentationFormat>
  <Paragraphs>10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Тема на Office</vt:lpstr>
      <vt:lpstr>UML диаграми на  CAT PRIDE </vt:lpstr>
      <vt:lpstr>Use case diagram </vt:lpstr>
      <vt:lpstr>Activity Diagram</vt:lpstr>
      <vt:lpstr>Class diagram</vt:lpstr>
      <vt:lpstr>схема на отделните Database обекти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диаграми на  CAT PRIDE</dc:title>
  <dc:creator>dimiturjeliyazkov222@gmail.com</dc:creator>
  <cp:lastModifiedBy>dimiturjeliyazkov222@gmail.com</cp:lastModifiedBy>
  <cp:revision>1</cp:revision>
  <dcterms:created xsi:type="dcterms:W3CDTF">2024-01-10T09:15:20Z</dcterms:created>
  <dcterms:modified xsi:type="dcterms:W3CDTF">2024-01-10T09:20:28Z</dcterms:modified>
</cp:coreProperties>
</file>