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698" r:id="rId3"/>
    <p:sldId id="895" r:id="rId4"/>
    <p:sldId id="946" r:id="rId5"/>
    <p:sldId id="947" r:id="rId6"/>
    <p:sldId id="276" r:id="rId7"/>
    <p:sldId id="353" r:id="rId8"/>
    <p:sldId id="982" r:id="rId9"/>
    <p:sldId id="948" r:id="rId10"/>
    <p:sldId id="984" r:id="rId11"/>
    <p:sldId id="985" r:id="rId12"/>
    <p:sldId id="983" r:id="rId13"/>
    <p:sldId id="699" r:id="rId14"/>
    <p:sldId id="701" r:id="rId15"/>
    <p:sldId id="974" r:id="rId16"/>
    <p:sldId id="979" r:id="rId17"/>
    <p:sldId id="614" r:id="rId18"/>
    <p:sldId id="618" r:id="rId19"/>
    <p:sldId id="619" r:id="rId20"/>
    <p:sldId id="620" r:id="rId21"/>
    <p:sldId id="978" r:id="rId22"/>
    <p:sldId id="980" r:id="rId23"/>
    <p:sldId id="981" r:id="rId24"/>
    <p:sldId id="986" r:id="rId25"/>
    <p:sldId id="707" r:id="rId26"/>
    <p:sldId id="708" r:id="rId27"/>
    <p:sldId id="975" r:id="rId28"/>
    <p:sldId id="976" r:id="rId29"/>
    <p:sldId id="977" r:id="rId30"/>
    <p:sldId id="987" r:id="rId31"/>
    <p:sldId id="714" r:id="rId32"/>
    <p:sldId id="751" r:id="rId33"/>
    <p:sldId id="401" r:id="rId34"/>
    <p:sldId id="490" r:id="rId35"/>
    <p:sldId id="491" r:id="rId36"/>
    <p:sldId id="493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698"/>
            <p14:sldId id="895"/>
            <p14:sldId id="946"/>
            <p14:sldId id="947"/>
            <p14:sldId id="276"/>
          </p14:sldIdLst>
        </p14:section>
        <p14:section name="Part 1" id="{E69510C4-FC53-4A79-B98C-36AD0169A3BC}">
          <p14:sldIdLst>
            <p14:sldId id="353"/>
            <p14:sldId id="982"/>
            <p14:sldId id="948"/>
            <p14:sldId id="984"/>
            <p14:sldId id="985"/>
            <p14:sldId id="983"/>
            <p14:sldId id="699"/>
          </p14:sldIdLst>
        </p14:section>
        <p14:section name="Part 2" id="{2F9F5986-7BBB-4366-862C-8A927EE2272D}">
          <p14:sldIdLst>
            <p14:sldId id="701"/>
            <p14:sldId id="974"/>
            <p14:sldId id="979"/>
            <p14:sldId id="614"/>
            <p14:sldId id="618"/>
            <p14:sldId id="619"/>
            <p14:sldId id="620"/>
            <p14:sldId id="978"/>
            <p14:sldId id="980"/>
            <p14:sldId id="981"/>
            <p14:sldId id="986"/>
            <p14:sldId id="707"/>
          </p14:sldIdLst>
        </p14:section>
        <p14:section name="Part 3" id="{DC9A04FA-C33A-436B-BB9B-6974AC806353}">
          <p14:sldIdLst>
            <p14:sldId id="708"/>
            <p14:sldId id="975"/>
            <p14:sldId id="976"/>
            <p14:sldId id="977"/>
            <p14:sldId id="987"/>
            <p14:sldId id="714"/>
          </p14:sldIdLst>
        </p14:section>
        <p14:section name="Conclusion" id="{10E03AB1-9AA8-4E86-9A64-D741901E50A2}">
          <p14:sldIdLst>
            <p14:sldId id="751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F5462-FD75-4A2C-AC77-D786512EB089}" v="3236" dt="2019-12-10T14:09:05.08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528" y="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06T06:48:31.239" v="61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04T22:43:31.431" v="3042" actId="5793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04T22:43:31.431" v="3042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B82F5462-FD75-4A2C-AC77-D786512EB089}"/>
    <pc:docChg chg="undo redo custSel addSld delSld modSld sldOrd modSection">
      <pc:chgData name="Dimitar Zahariev" userId="b84e4ebc77879e88" providerId="LiveId" clId="{B82F5462-FD75-4A2C-AC77-D786512EB089}" dt="2019-12-10T14:09:05.082" v="4170" actId="20577"/>
      <pc:docMkLst>
        <pc:docMk/>
      </pc:docMkLst>
      <pc:sldChg chg="modSp">
        <pc:chgData name="Dimitar Zahariev" userId="b84e4ebc77879e88" providerId="LiveId" clId="{B82F5462-FD75-4A2C-AC77-D786512EB089}" dt="2019-12-08T06:15:37.466" v="68" actId="20577"/>
        <pc:sldMkLst>
          <pc:docMk/>
          <pc:sldMk cId="3215379390" sldId="274"/>
        </pc:sldMkLst>
        <pc:spChg chg="mod">
          <ac:chgData name="Dimitar Zahariev" userId="b84e4ebc77879e88" providerId="LiveId" clId="{B82F5462-FD75-4A2C-AC77-D786512EB089}" dt="2019-12-08T06:14:44.138" v="10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82F5462-FD75-4A2C-AC77-D786512EB089}" dt="2019-12-08T06:15:37.466" v="6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B82F5462-FD75-4A2C-AC77-D786512EB089}" dt="2019-12-08T20:37:58.464" v="1030" actId="20577"/>
        <pc:sldMkLst>
          <pc:docMk/>
          <pc:sldMk cId="1646986932" sldId="276"/>
        </pc:sldMkLst>
        <pc:spChg chg="mod">
          <ac:chgData name="Dimitar Zahariev" userId="b84e4ebc77879e88" providerId="LiveId" clId="{B82F5462-FD75-4A2C-AC77-D786512EB089}" dt="2019-12-08T20:37:58.464" v="103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ord">
        <pc:chgData name="Dimitar Zahariev" userId="b84e4ebc77879e88" providerId="LiveId" clId="{B82F5462-FD75-4A2C-AC77-D786512EB089}" dt="2019-12-08T20:38:10.289" v="1032" actId="20577"/>
        <pc:sldMkLst>
          <pc:docMk/>
          <pc:sldMk cId="882194472" sldId="353"/>
        </pc:sldMkLst>
        <pc:spChg chg="mod">
          <ac:chgData name="Dimitar Zahariev" userId="b84e4ebc77879e88" providerId="LiveId" clId="{B82F5462-FD75-4A2C-AC77-D786512EB089}" dt="2019-12-08T20:38:08.603" v="103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20:38:10.289" v="10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711692754" sldId="614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470188485" sldId="618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223341463" sldId="619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551093381" sldId="620"/>
        </pc:sldMkLst>
      </pc:sldChg>
      <pc:sldChg chg="modSp">
        <pc:chgData name="Dimitar Zahariev" userId="b84e4ebc77879e88" providerId="LiveId" clId="{B82F5462-FD75-4A2C-AC77-D786512EB089}" dt="2019-12-08T15:06:28.840" v="221" actId="20577"/>
        <pc:sldMkLst>
          <pc:docMk/>
          <pc:sldMk cId="3602216718" sldId="699"/>
        </pc:sldMkLst>
        <pc:spChg chg="mod">
          <ac:chgData name="Dimitar Zahariev" userId="b84e4ebc77879e88" providerId="LiveId" clId="{B82F5462-FD75-4A2C-AC77-D786512EB089}" dt="2019-12-08T15:06:23.672" v="21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28.840" v="22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6:53.269" v="260" actId="20577"/>
        <pc:sldMkLst>
          <pc:docMk/>
          <pc:sldMk cId="3208377020" sldId="701"/>
        </pc:sldMkLst>
        <pc:spChg chg="mod">
          <ac:chgData name="Dimitar Zahariev" userId="b84e4ebc77879e88" providerId="LiveId" clId="{B82F5462-FD75-4A2C-AC77-D786512EB089}" dt="2019-12-08T15:06:41.155" v="239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53.269" v="26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7:45.277" v="307" actId="20577"/>
        <pc:sldMkLst>
          <pc:docMk/>
          <pc:sldMk cId="1792130294" sldId="707"/>
        </pc:sldMkLst>
        <pc:spChg chg="mod">
          <ac:chgData name="Dimitar Zahariev" userId="b84e4ebc77879e88" providerId="LiveId" clId="{B82F5462-FD75-4A2C-AC77-D786512EB089}" dt="2019-12-08T15:07:40.123" v="2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7:45.277" v="307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03.971" v="338" actId="20577"/>
        <pc:sldMkLst>
          <pc:docMk/>
          <pc:sldMk cId="2914857172" sldId="708"/>
        </pc:sldMkLst>
        <pc:spChg chg="mod">
          <ac:chgData name="Dimitar Zahariev" userId="b84e4ebc77879e88" providerId="LiveId" clId="{B82F5462-FD75-4A2C-AC77-D786512EB089}" dt="2019-12-08T15:07:54.536" v="31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03.971" v="33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48.681" v="385" actId="20577"/>
        <pc:sldMkLst>
          <pc:docMk/>
          <pc:sldMk cId="1177571149" sldId="714"/>
        </pc:sldMkLst>
        <pc:spChg chg="mod">
          <ac:chgData name="Dimitar Zahariev" userId="b84e4ebc77879e88" providerId="LiveId" clId="{B82F5462-FD75-4A2C-AC77-D786512EB089}" dt="2019-12-08T15:08:43.827" v="37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48.681" v="385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B82F5462-FD75-4A2C-AC77-D786512EB089}" dt="2019-12-08T15:08:26.366" v="343" actId="47"/>
        <pc:sldMkLst>
          <pc:docMk/>
          <pc:sldMk cId="2311176215" sldId="715"/>
        </pc:sldMkLst>
      </pc:sldChg>
      <pc:sldChg chg="del">
        <pc:chgData name="Dimitar Zahariev" userId="b84e4ebc77879e88" providerId="LiveId" clId="{B82F5462-FD75-4A2C-AC77-D786512EB089}" dt="2019-12-08T15:06:32.145" v="222" actId="47"/>
        <pc:sldMkLst>
          <pc:docMk/>
          <pc:sldMk cId="3811251410" sldId="738"/>
        </pc:sldMkLst>
      </pc:sldChg>
      <pc:sldChg chg="modSp modAnim">
        <pc:chgData name="Dimitar Zahariev" userId="b84e4ebc77879e88" providerId="LiveId" clId="{B82F5462-FD75-4A2C-AC77-D786512EB089}" dt="2019-12-09T14:48:44.632" v="3377" actId="20577"/>
        <pc:sldMkLst>
          <pc:docMk/>
          <pc:sldMk cId="2373257029" sldId="751"/>
        </pc:sldMkLst>
        <pc:spChg chg="mod">
          <ac:chgData name="Dimitar Zahariev" userId="b84e4ebc77879e88" providerId="LiveId" clId="{B82F5462-FD75-4A2C-AC77-D786512EB089}" dt="2019-12-09T14:48:44.632" v="337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B82F5462-FD75-4A2C-AC77-D786512EB089}" dt="2019-12-08T06:15:43.309" v="70" actId="20577"/>
        <pc:sldMkLst>
          <pc:docMk/>
          <pc:sldMk cId="2506175793" sldId="895"/>
        </pc:sldMkLst>
        <pc:spChg chg="mod">
          <ac:chgData name="Dimitar Zahariev" userId="b84e4ebc77879e88" providerId="LiveId" clId="{B82F5462-FD75-4A2C-AC77-D786512EB089}" dt="2019-12-08T06:15:43.309" v="70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B82F5462-FD75-4A2C-AC77-D786512EB089}" dt="2019-12-08T06:16:00.933" v="73"/>
        <pc:sldMkLst>
          <pc:docMk/>
          <pc:sldMk cId="4224565661" sldId="946"/>
        </pc:sldMkLst>
        <pc:spChg chg="mod">
          <ac:chgData name="Dimitar Zahariev" userId="b84e4ebc77879e88" providerId="LiveId" clId="{B82F5462-FD75-4A2C-AC77-D786512EB089}" dt="2019-12-08T06:16:00.933" v="7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B82F5462-FD75-4A2C-AC77-D786512EB089}" dt="2019-12-08T06:15:51.105" v="72" actId="20577"/>
        <pc:sldMkLst>
          <pc:docMk/>
          <pc:sldMk cId="1862218309" sldId="947"/>
        </pc:sldMkLst>
        <pc:spChg chg="mod">
          <ac:chgData name="Dimitar Zahariev" userId="b84e4ebc77879e88" providerId="LiveId" clId="{B82F5462-FD75-4A2C-AC77-D786512EB089}" dt="2019-12-08T06:15:51.105" v="7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B82F5462-FD75-4A2C-AC77-D786512EB089}" dt="2019-12-09T14:06:00.355" v="2645"/>
        <pc:sldMkLst>
          <pc:docMk/>
          <pc:sldMk cId="3120994191" sldId="948"/>
        </pc:sldMkLst>
        <pc:spChg chg="mod">
          <ac:chgData name="Dimitar Zahariev" userId="b84e4ebc77879e88" providerId="LiveId" clId="{B82F5462-FD75-4A2C-AC77-D786512EB089}" dt="2019-12-08T20:54:01.196" v="1330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04:11.697" v="2628" actId="20577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00.355" v="2645"/>
          <ac:spMkLst>
            <pc:docMk/>
            <pc:sldMk cId="3120994191" sldId="948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927522378" sldId="94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892226491" sldId="95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3867820875" sldId="951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562828074" sldId="952"/>
        </pc:sldMkLst>
      </pc:sldChg>
      <pc:sldChg chg="modSp del modAnim">
        <pc:chgData name="Dimitar Zahariev" userId="b84e4ebc77879e88" providerId="LiveId" clId="{B82F5462-FD75-4A2C-AC77-D786512EB089}" dt="2019-12-08T15:07:22.823" v="276" actId="47"/>
        <pc:sldMkLst>
          <pc:docMk/>
          <pc:sldMk cId="3275338195" sldId="953"/>
        </pc:sldMkLst>
        <pc:spChg chg="mod">
          <ac:chgData name="Dimitar Zahariev" userId="b84e4ebc77879e88" providerId="LiveId" clId="{B82F5462-FD75-4A2C-AC77-D786512EB089}" dt="2019-12-08T15:07:01.627" v="268" actId="5793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5:06:59.147" v="264" actId="5793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5:07:04.743" v="272" actId="5793"/>
          <ac:spMkLst>
            <pc:docMk/>
            <pc:sldMk cId="3275338195" sldId="953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32180000" sldId="954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291165990" sldId="955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107088967" sldId="956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062675318" sldId="95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480410689" sldId="958"/>
        </pc:sldMkLst>
      </pc:sldChg>
      <pc:sldChg chg="del">
        <pc:chgData name="Dimitar Zahariev" userId="b84e4ebc77879e88" providerId="LiveId" clId="{B82F5462-FD75-4A2C-AC77-D786512EB089}" dt="2019-12-08T15:08:27.286" v="344" actId="47"/>
        <pc:sldMkLst>
          <pc:docMk/>
          <pc:sldMk cId="334311448" sldId="95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87501922" sldId="96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50445298" sldId="961"/>
        </pc:sldMkLst>
      </pc:sldChg>
      <pc:sldChg chg="del">
        <pc:chgData name="Dimitar Zahariev" userId="b84e4ebc77879e88" providerId="LiveId" clId="{B82F5462-FD75-4A2C-AC77-D786512EB089}" dt="2019-12-08T15:08:24.517" v="342" actId="47"/>
        <pc:sldMkLst>
          <pc:docMk/>
          <pc:sldMk cId="567819844" sldId="96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336339709" sldId="963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828856112" sldId="964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266473177" sldId="965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702725001" sldId="966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42516392" sldId="96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903764234" sldId="968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4134237024" sldId="969"/>
        </pc:sldMkLst>
      </pc:sldChg>
      <pc:sldChg chg="del">
        <pc:chgData name="Dimitar Zahariev" userId="b84e4ebc77879e88" providerId="LiveId" clId="{B82F5462-FD75-4A2C-AC77-D786512EB089}" dt="2019-12-08T15:08:13.687" v="340" actId="47"/>
        <pc:sldMkLst>
          <pc:docMk/>
          <pc:sldMk cId="1844014830" sldId="970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814008730" sldId="971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1421281466" sldId="97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201168635" sldId="973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12650811" sldId="974"/>
        </pc:sldMkLst>
      </pc:sldChg>
      <pc:sldChg chg="delSp modSp add delAnim modAnim">
        <pc:chgData name="Dimitar Zahariev" userId="b84e4ebc77879e88" providerId="LiveId" clId="{B82F5462-FD75-4A2C-AC77-D786512EB089}" dt="2019-12-09T14:09:15.098" v="2650" actId="478"/>
        <pc:sldMkLst>
          <pc:docMk/>
          <pc:sldMk cId="1137376258" sldId="974"/>
        </pc:sldMkLst>
        <pc:spChg chg="mod">
          <ac:chgData name="Dimitar Zahariev" userId="b84e4ebc77879e88" providerId="LiveId" clId="{B82F5462-FD75-4A2C-AC77-D786512EB089}" dt="2019-12-08T18:33:36.232" v="872" actId="20577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52:31.298" v="2440" actId="255"/>
          <ac:spMkLst>
            <pc:docMk/>
            <pc:sldMk cId="1137376258" sldId="974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15.098" v="2650" actId="478"/>
          <ac:spMkLst>
            <pc:docMk/>
            <pc:sldMk cId="1137376258" sldId="974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08T21:55:58.654" v="2500"/>
        <pc:sldMkLst>
          <pc:docMk/>
          <pc:sldMk cId="1934768845" sldId="975"/>
        </pc:sldMkLst>
        <pc:spChg chg="mod">
          <ac:chgData name="Dimitar Zahariev" userId="b84e4ebc77879e88" providerId="LiveId" clId="{B82F5462-FD75-4A2C-AC77-D786512EB089}" dt="2019-12-08T17:48:42.582" v="409" actId="20577"/>
          <ac:spMkLst>
            <pc:docMk/>
            <pc:sldMk cId="1934768845" sldId="97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20:18.049" v="802" actId="20577"/>
          <ac:spMkLst>
            <pc:docMk/>
            <pc:sldMk cId="1934768845" sldId="975"/>
            <ac:spMk id="5" creationId="{25D4DC16-7C8F-4647-B097-E39063E1F4FD}"/>
          </ac:spMkLst>
        </pc:spChg>
      </pc:sldChg>
      <pc:sldChg chg="delSp modSp add ord delAnim modAnim">
        <pc:chgData name="Dimitar Zahariev" userId="b84e4ebc77879e88" providerId="LiveId" clId="{B82F5462-FD75-4A2C-AC77-D786512EB089}" dt="2019-12-09T15:21:24.637" v="3934" actId="113"/>
        <pc:sldMkLst>
          <pc:docMk/>
          <pc:sldMk cId="2461706517" sldId="976"/>
        </pc:sldMkLst>
        <pc:spChg chg="mod">
          <ac:chgData name="Dimitar Zahariev" userId="b84e4ebc77879e88" providerId="LiveId" clId="{B82F5462-FD75-4A2C-AC77-D786512EB089}" dt="2019-12-08T17:53:34.910" v="720" actId="20577"/>
          <ac:spMkLst>
            <pc:docMk/>
            <pc:sldMk cId="2461706517" sldId="97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21:24.637" v="3934" actId="113"/>
          <ac:spMkLst>
            <pc:docMk/>
            <pc:sldMk cId="2461706517" sldId="976"/>
            <ac:spMk id="5" creationId="{25D4DC16-7C8F-4647-B097-E39063E1F4FD}"/>
          </ac:spMkLst>
        </pc:spChg>
        <pc:spChg chg="del mod">
          <ac:chgData name="Dimitar Zahariev" userId="b84e4ebc77879e88" providerId="LiveId" clId="{B82F5462-FD75-4A2C-AC77-D786512EB089}" dt="2019-12-08T18:14:53.020" v="775" actId="478"/>
          <ac:spMkLst>
            <pc:docMk/>
            <pc:sldMk cId="2461706517" sldId="976"/>
            <ac:spMk id="6" creationId="{5573D971-45F4-41D9-A9B7-646EAF91B4AF}"/>
          </ac:spMkLst>
        </pc:spChg>
      </pc:sldChg>
      <pc:sldChg chg="addSp delSp modSp add ord delAnim modAnim">
        <pc:chgData name="Dimitar Zahariev" userId="b84e4ebc77879e88" providerId="LiveId" clId="{B82F5462-FD75-4A2C-AC77-D786512EB089}" dt="2019-12-08T18:16:03.288" v="787"/>
        <pc:sldMkLst>
          <pc:docMk/>
          <pc:sldMk cId="1447605482" sldId="977"/>
        </pc:sldMkLst>
        <pc:spChg chg="mod">
          <ac:chgData name="Dimitar Zahariev" userId="b84e4ebc77879e88" providerId="LiveId" clId="{B82F5462-FD75-4A2C-AC77-D786512EB089}" dt="2019-12-08T17:56:57.678" v="749" actId="20577"/>
          <ac:spMkLst>
            <pc:docMk/>
            <pc:sldMk cId="1447605482" sldId="977"/>
            <ac:spMk id="4" creationId="{D7702113-46B5-44FF-AE34-AED42A801FFF}"/>
          </ac:spMkLst>
        </pc:spChg>
        <pc:spChg chg="del mod">
          <ac:chgData name="Dimitar Zahariev" userId="b84e4ebc77879e88" providerId="LiveId" clId="{B82F5462-FD75-4A2C-AC77-D786512EB089}" dt="2019-12-08T17:56:40.403" v="733" actId="478"/>
          <ac:spMkLst>
            <pc:docMk/>
            <pc:sldMk cId="1447605482" sldId="97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7:56:29.803" v="730"/>
          <ac:spMkLst>
            <pc:docMk/>
            <pc:sldMk cId="1447605482" sldId="977"/>
            <ac:spMk id="6" creationId="{5573D971-45F4-41D9-A9B7-646EAF91B4AF}"/>
          </ac:spMkLst>
        </pc:spChg>
        <pc:picChg chg="add mod">
          <ac:chgData name="Dimitar Zahariev" userId="b84e4ebc77879e88" providerId="LiveId" clId="{B82F5462-FD75-4A2C-AC77-D786512EB089}" dt="2019-12-08T17:56:44.045" v="734" actId="1076"/>
          <ac:picMkLst>
            <pc:docMk/>
            <pc:sldMk cId="1447605482" sldId="977"/>
            <ac:picMk id="3" creationId="{1820177E-86DD-4E83-92F3-80C0982FC9E7}"/>
          </ac:picMkLst>
        </pc:picChg>
      </pc:sldChg>
      <pc:sldChg chg="modSp add del modAnim">
        <pc:chgData name="Dimitar Zahariev" userId="b84e4ebc77879e88" providerId="LiveId" clId="{B82F5462-FD75-4A2C-AC77-D786512EB089}" dt="2019-12-08T18:25:04.119" v="833" actId="47"/>
        <pc:sldMkLst>
          <pc:docMk/>
          <pc:sldMk cId="1245553047" sldId="978"/>
        </pc:sldMkLst>
        <pc:spChg chg="mod">
          <ac:chgData name="Dimitar Zahariev" userId="b84e4ebc77879e88" providerId="LiveId" clId="{B82F5462-FD75-4A2C-AC77-D786512EB089}" dt="2019-12-08T18:16:19.238" v="798" actId="5793"/>
          <ac:spMkLst>
            <pc:docMk/>
            <pc:sldMk cId="1245553047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16:16.982" v="794" actId="5793"/>
          <ac:spMkLst>
            <pc:docMk/>
            <pc:sldMk cId="1245553047" sldId="97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B82F5462-FD75-4A2C-AC77-D786512EB089}" dt="2019-12-10T10:18:53.595" v="3939" actId="113"/>
        <pc:sldMkLst>
          <pc:docMk/>
          <pc:sldMk cId="2048199883" sldId="978"/>
        </pc:sldMkLst>
        <pc:spChg chg="mod">
          <ac:chgData name="Dimitar Zahariev" userId="b84e4ebc77879e88" providerId="LiveId" clId="{B82F5462-FD75-4A2C-AC77-D786512EB089}" dt="2019-12-08T18:25:54.773" v="864" actId="20577"/>
          <ac:spMkLst>
            <pc:docMk/>
            <pc:sldMk cId="2048199883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0:18:53.595" v="3939" actId="113"/>
          <ac:spMkLst>
            <pc:docMk/>
            <pc:sldMk cId="2048199883" sldId="97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28:41.350" v="2689"/>
          <ac:spMkLst>
            <pc:docMk/>
            <pc:sldMk cId="2048199883" sldId="978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46.569" v="2651" actId="478"/>
        <pc:sldMkLst>
          <pc:docMk/>
          <pc:sldMk cId="957512578" sldId="979"/>
        </pc:sldMkLst>
        <pc:spChg chg="mod">
          <ac:chgData name="Dimitar Zahariev" userId="b84e4ebc77879e88" providerId="LiveId" clId="{B82F5462-FD75-4A2C-AC77-D786512EB089}" dt="2019-12-08T21:53:25.698" v="2457" actId="27636"/>
          <ac:spMkLst>
            <pc:docMk/>
            <pc:sldMk cId="957512578" sldId="979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46.569" v="2651" actId="478"/>
          <ac:spMkLst>
            <pc:docMk/>
            <pc:sldMk cId="957512578" sldId="979"/>
            <ac:spMk id="6" creationId="{5573D971-45F4-41D9-A9B7-646EAF91B4AF}"/>
          </ac:spMkLst>
        </pc:spChg>
      </pc:sldChg>
      <pc:sldChg chg="addSp delSp modSp add delAnim">
        <pc:chgData name="Dimitar Zahariev" userId="b84e4ebc77879e88" providerId="LiveId" clId="{B82F5462-FD75-4A2C-AC77-D786512EB089}" dt="2019-12-09T14:30:17.665" v="2703" actId="1076"/>
        <pc:sldMkLst>
          <pc:docMk/>
          <pc:sldMk cId="4136236753" sldId="980"/>
        </pc:sldMkLst>
        <pc:spChg chg="mod">
          <ac:chgData name="Dimitar Zahariev" userId="b84e4ebc77879e88" providerId="LiveId" clId="{B82F5462-FD75-4A2C-AC77-D786512EB089}" dt="2019-12-08T20:25:59.964" v="1014" actId="20577"/>
          <ac:spMkLst>
            <pc:docMk/>
            <pc:sldMk cId="4136236753" sldId="980"/>
            <ac:spMk id="4" creationId="{D7702113-46B5-44FF-AE34-AED42A801FFF}"/>
          </ac:spMkLst>
        </pc:spChg>
        <pc:spChg chg="del">
          <ac:chgData name="Dimitar Zahariev" userId="b84e4ebc77879e88" providerId="LiveId" clId="{B82F5462-FD75-4A2C-AC77-D786512EB089}" dt="2019-12-09T14:29:23.265" v="2690" actId="478"/>
          <ac:spMkLst>
            <pc:docMk/>
            <pc:sldMk cId="4136236753" sldId="980"/>
            <ac:spMk id="5" creationId="{25D4DC16-7C8F-4647-B097-E39063E1F4FD}"/>
          </ac:spMkLst>
        </pc:spChg>
        <pc:spChg chg="add del mod">
          <ac:chgData name="Dimitar Zahariev" userId="b84e4ebc77879e88" providerId="LiveId" clId="{B82F5462-FD75-4A2C-AC77-D786512EB089}" dt="2019-12-09T14:29:27.431" v="2691" actId="478"/>
          <ac:spMkLst>
            <pc:docMk/>
            <pc:sldMk cId="4136236753" sldId="980"/>
            <ac:spMk id="7" creationId="{C5C714F6-23BC-406F-A228-763E50C15AAA}"/>
          </ac:spMkLst>
        </pc:spChg>
        <pc:picChg chg="add mod modCrop">
          <ac:chgData name="Dimitar Zahariev" userId="b84e4ebc77879e88" providerId="LiveId" clId="{B82F5462-FD75-4A2C-AC77-D786512EB089}" dt="2019-12-09T14:30:17.665" v="2703" actId="1076"/>
          <ac:picMkLst>
            <pc:docMk/>
            <pc:sldMk cId="4136236753" sldId="980"/>
            <ac:picMk id="3" creationId="{175FEEDE-1D41-4056-A970-9C3B5A80F8F5}"/>
          </ac:picMkLst>
        </pc:picChg>
      </pc:sldChg>
      <pc:sldChg chg="addSp modSp add modAnim">
        <pc:chgData name="Dimitar Zahariev" userId="b84e4ebc77879e88" providerId="LiveId" clId="{B82F5462-FD75-4A2C-AC77-D786512EB089}" dt="2019-12-10T10:17:03.261" v="3937"/>
        <pc:sldMkLst>
          <pc:docMk/>
          <pc:sldMk cId="1504723028" sldId="981"/>
        </pc:sldMkLst>
        <pc:spChg chg="mod">
          <ac:chgData name="Dimitar Zahariev" userId="b84e4ebc77879e88" providerId="LiveId" clId="{B82F5462-FD75-4A2C-AC77-D786512EB089}" dt="2019-12-08T21:14:23.113" v="1540" actId="20577"/>
          <ac:spMkLst>
            <pc:docMk/>
            <pc:sldMk cId="1504723028" sldId="981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38:22.846" v="2952" actId="20577"/>
          <ac:spMkLst>
            <pc:docMk/>
            <pc:sldMk cId="1504723028" sldId="981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42:35.911" v="2976"/>
          <ac:spMkLst>
            <pc:docMk/>
            <pc:sldMk cId="1504723028" sldId="981"/>
            <ac:spMk id="6" creationId="{5573D971-45F4-41D9-A9B7-646EAF91B4AF}"/>
          </ac:spMkLst>
        </pc:spChg>
        <pc:spChg chg="add mod">
          <ac:chgData name="Dimitar Zahariev" userId="b84e4ebc77879e88" providerId="LiveId" clId="{B82F5462-FD75-4A2C-AC77-D786512EB089}" dt="2019-12-09T14:39:52.944" v="2959" actId="14100"/>
          <ac:spMkLst>
            <pc:docMk/>
            <pc:sldMk cId="1504723028" sldId="981"/>
            <ac:spMk id="7" creationId="{0B7B2914-E931-4AFF-89F1-5EB759E57B61}"/>
          </ac:spMkLst>
        </pc:spChg>
        <pc:spChg chg="add mod">
          <ac:chgData name="Dimitar Zahariev" userId="b84e4ebc77879e88" providerId="LiveId" clId="{B82F5462-FD75-4A2C-AC77-D786512EB089}" dt="2019-12-09T14:40:34.301" v="2975" actId="1076"/>
          <ac:spMkLst>
            <pc:docMk/>
            <pc:sldMk cId="1504723028" sldId="981"/>
            <ac:spMk id="8" creationId="{83774DD8-82AB-45E0-8A76-F01BF13FBCA2}"/>
          </ac:spMkLst>
        </pc:spChg>
      </pc:sldChg>
      <pc:sldChg chg="addSp modSp add ord modAnim">
        <pc:chgData name="Dimitar Zahariev" userId="b84e4ebc77879e88" providerId="LiveId" clId="{B82F5462-FD75-4A2C-AC77-D786512EB089}" dt="2019-12-09T13:59:02.110" v="2547" actId="20577"/>
        <pc:sldMkLst>
          <pc:docMk/>
          <pc:sldMk cId="2713468900" sldId="982"/>
        </pc:sldMkLst>
        <pc:spChg chg="add mod">
          <ac:chgData name="Dimitar Zahariev" userId="b84e4ebc77879e88" providerId="LiveId" clId="{B82F5462-FD75-4A2C-AC77-D786512EB089}" dt="2019-12-08T21:31:28.378" v="2172" actId="1076"/>
          <ac:spMkLst>
            <pc:docMk/>
            <pc:sldMk cId="2713468900" sldId="982"/>
            <ac:spMk id="2" creationId="{D6425227-6DD2-4515-9ABB-4B1D437099BE}"/>
          </ac:spMkLst>
        </pc:spChg>
        <pc:spChg chg="add mod">
          <ac:chgData name="Dimitar Zahariev" userId="b84e4ebc77879e88" providerId="LiveId" clId="{B82F5462-FD75-4A2C-AC77-D786512EB089}" dt="2019-12-09T13:59:02.110" v="2547" actId="20577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B82F5462-FD75-4A2C-AC77-D786512EB089}" dt="2019-12-08T20:44:00.039" v="1262" actId="31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0:53:28.927" v="1321" actId="11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3:47:30.402" v="2546"/>
          <ac:spMkLst>
            <pc:docMk/>
            <pc:sldMk cId="2713468900" sldId="982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03.456" v="2649" actId="478"/>
        <pc:sldMkLst>
          <pc:docMk/>
          <pc:sldMk cId="41866672" sldId="983"/>
        </pc:sldMkLst>
        <pc:spChg chg="mod">
          <ac:chgData name="Dimitar Zahariev" userId="b84e4ebc77879e88" providerId="LiveId" clId="{B82F5462-FD75-4A2C-AC77-D786512EB089}" dt="2019-12-08T21:24:09.300" v="1936" actId="20577"/>
          <ac:spMkLst>
            <pc:docMk/>
            <pc:sldMk cId="41866672" sldId="98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27:22.366" v="2108" actId="20577"/>
          <ac:spMkLst>
            <pc:docMk/>
            <pc:sldMk cId="41866672" sldId="983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03.456" v="2649" actId="478"/>
          <ac:spMkLst>
            <pc:docMk/>
            <pc:sldMk cId="41866672" sldId="983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B82F5462-FD75-4A2C-AC77-D786512EB089}" dt="2019-12-10T14:00:56.579" v="3975" actId="20577"/>
        <pc:sldMkLst>
          <pc:docMk/>
          <pc:sldMk cId="523502528" sldId="984"/>
        </pc:sldMkLst>
        <pc:spChg chg="mod">
          <ac:chgData name="Dimitar Zahariev" userId="b84e4ebc77879e88" providerId="LiveId" clId="{B82F5462-FD75-4A2C-AC77-D786512EB089}" dt="2019-12-08T21:28:34.504" v="2143" actId="20577"/>
          <ac:spMkLst>
            <pc:docMk/>
            <pc:sldMk cId="523502528" sldId="98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0:56.579" v="3975" actId="20577"/>
          <ac:spMkLst>
            <pc:docMk/>
            <pc:sldMk cId="523502528" sldId="984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37.500" v="2646"/>
          <ac:spMkLst>
            <pc:docMk/>
            <pc:sldMk cId="523502528" sldId="984"/>
            <ac:spMk id="6" creationId="{5573D971-45F4-41D9-A9B7-646EAF91B4AF}"/>
          </ac:spMkLst>
        </pc:spChg>
      </pc:sldChg>
      <pc:sldChg chg="addSp modSp add ord modAnim">
        <pc:chgData name="Dimitar Zahariev" userId="b84e4ebc77879e88" providerId="LiveId" clId="{B82F5462-FD75-4A2C-AC77-D786512EB089}" dt="2019-12-10T14:02:28.881" v="4067"/>
        <pc:sldMkLst>
          <pc:docMk/>
          <pc:sldMk cId="3113123526" sldId="985"/>
        </pc:sldMkLst>
        <pc:spChg chg="add mod">
          <ac:chgData name="Dimitar Zahariev" userId="b84e4ebc77879e88" providerId="LiveId" clId="{B82F5462-FD75-4A2C-AC77-D786512EB089}" dt="2019-12-10T14:02:23.223" v="4065" actId="113"/>
          <ac:spMkLst>
            <pc:docMk/>
            <pc:sldMk cId="3113123526" sldId="985"/>
            <ac:spMk id="2" creationId="{C620236C-1C1E-4F0D-A886-1E615BC47AD4}"/>
          </ac:spMkLst>
        </pc:spChg>
        <pc:spChg chg="mod">
          <ac:chgData name="Dimitar Zahariev" userId="b84e4ebc77879e88" providerId="LiveId" clId="{B82F5462-FD75-4A2C-AC77-D786512EB089}" dt="2019-12-09T12:08:03.601" v="2545" actId="20577"/>
          <ac:spMkLst>
            <pc:docMk/>
            <pc:sldMk cId="3113123526" sldId="98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49:25.249" v="2403" actId="20577"/>
          <ac:spMkLst>
            <pc:docMk/>
            <pc:sldMk cId="3113123526" sldId="985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8:05.307" v="2648" actId="404"/>
          <ac:spMkLst>
            <pc:docMk/>
            <pc:sldMk cId="3113123526" sldId="985"/>
            <ac:spMk id="6" creationId="{5573D971-45F4-41D9-A9B7-646EAF91B4AF}"/>
          </ac:spMkLst>
        </pc:spChg>
      </pc:sldChg>
      <pc:sldChg chg="add del">
        <pc:chgData name="Dimitar Zahariev" userId="b84e4ebc77879e88" providerId="LiveId" clId="{B82F5462-FD75-4A2C-AC77-D786512EB089}" dt="2019-12-08T21:50:27.204" v="2431" actId="47"/>
        <pc:sldMkLst>
          <pc:docMk/>
          <pc:sldMk cId="678010406" sldId="986"/>
        </pc:sldMkLst>
      </pc:sldChg>
      <pc:sldChg chg="modSp add modAnim">
        <pc:chgData name="Dimitar Zahariev" userId="b84e4ebc77879e88" providerId="LiveId" clId="{B82F5462-FD75-4A2C-AC77-D786512EB089}" dt="2019-12-09T15:03:56.650" v="3647" actId="20577"/>
        <pc:sldMkLst>
          <pc:docMk/>
          <pc:sldMk cId="1661331659" sldId="986"/>
        </pc:sldMkLst>
        <pc:spChg chg="mod">
          <ac:chgData name="Dimitar Zahariev" userId="b84e4ebc77879e88" providerId="LiveId" clId="{B82F5462-FD75-4A2C-AC77-D786512EB089}" dt="2019-12-09T12:07:03.543" v="2540" actId="20577"/>
          <ac:spMkLst>
            <pc:docMk/>
            <pc:sldMk cId="1661331659" sldId="98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03:56.650" v="3647" actId="20577"/>
          <ac:spMkLst>
            <pc:docMk/>
            <pc:sldMk cId="1661331659" sldId="986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12:15.746" v="2652"/>
          <ac:spMkLst>
            <pc:docMk/>
            <pc:sldMk cId="1661331659" sldId="98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10T14:09:05.082" v="4170" actId="20577"/>
        <pc:sldMkLst>
          <pc:docMk/>
          <pc:sldMk cId="3935762101" sldId="987"/>
        </pc:sldMkLst>
        <pc:spChg chg="mod">
          <ac:chgData name="Dimitar Zahariev" userId="b84e4ebc77879e88" providerId="LiveId" clId="{B82F5462-FD75-4A2C-AC77-D786512EB089}" dt="2019-12-10T14:06:38.105" v="4114" actId="313"/>
          <ac:spMkLst>
            <pc:docMk/>
            <pc:sldMk cId="3935762101" sldId="987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9:05.082" v="4170" actId="20577"/>
          <ac:spMkLst>
            <pc:docMk/>
            <pc:sldMk cId="3935762101" sldId="98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10T14:06:33.524" v="4113"/>
          <ac:spMkLst>
            <pc:docMk/>
            <pc:sldMk cId="3935762101" sldId="98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3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923F80-32EB-4952-B194-02CAE13020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810" y="2388150"/>
            <a:ext cx="5439372" cy="2325990"/>
          </a:xfrm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Databases. NoSQL Databases. Analytics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vCore</a:t>
            </a:r>
            <a:r>
              <a:rPr lang="en-US" sz="3200" b="1" dirty="0"/>
              <a:t>-based</a:t>
            </a:r>
          </a:p>
          <a:p>
            <a:pPr lvl="1"/>
            <a:r>
              <a:rPr lang="en-US" sz="2800" dirty="0"/>
              <a:t>Choose the number of </a:t>
            </a:r>
            <a:r>
              <a:rPr lang="en-US" sz="2800" dirty="0" err="1"/>
              <a:t>vCores</a:t>
            </a:r>
            <a:r>
              <a:rPr lang="en-US" sz="2800" dirty="0"/>
              <a:t>, the amount of memory, and the amount and speed of storage</a:t>
            </a:r>
            <a:endParaRPr lang="en-US" sz="3000" dirty="0"/>
          </a:p>
          <a:p>
            <a:r>
              <a:rPr lang="en-US" sz="3200" b="1" dirty="0"/>
              <a:t>DTU-based </a:t>
            </a:r>
            <a:r>
              <a:rPr lang="en-US" sz="3200" dirty="0"/>
              <a:t>(DTU = Database Transaction Unit)</a:t>
            </a:r>
          </a:p>
          <a:p>
            <a:pPr lvl="1"/>
            <a:r>
              <a:rPr lang="en-US" sz="2800" dirty="0"/>
              <a:t>Offers a blend of compute, memory, and I/O resources in three service tiers</a:t>
            </a:r>
            <a:endParaRPr lang="en-US" sz="3000" dirty="0"/>
          </a:p>
          <a:p>
            <a:r>
              <a:rPr lang="en-US" sz="3200" b="1" dirty="0"/>
              <a:t>Serverless</a:t>
            </a:r>
          </a:p>
          <a:p>
            <a:pPr lvl="1"/>
            <a:r>
              <a:rPr lang="en-US" sz="2800" dirty="0"/>
              <a:t>Automatically scales compute based on workload demand, and bills for the amount of compute used per second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https://docs.microsoft.com/en-us/azure/sql-database/sql-database-purchase-models</a:t>
            </a:r>
          </a:p>
        </p:txBody>
      </p:sp>
    </p:spTree>
    <p:extLst>
      <p:ext uri="{BB962C8B-B14F-4D97-AF65-F5344CB8AC3E}">
        <p14:creationId xmlns:p14="http://schemas.microsoft.com/office/powerpoint/2010/main" val="5235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General Purpose </a:t>
            </a:r>
            <a:r>
              <a:rPr lang="en-US" sz="2400" dirty="0"/>
              <a:t>(Standard)</a:t>
            </a:r>
          </a:p>
          <a:p>
            <a:pPr lvl="1"/>
            <a:r>
              <a:rPr lang="en-US" sz="2400" dirty="0"/>
              <a:t>Designed for common workloads</a:t>
            </a:r>
          </a:p>
          <a:p>
            <a:pPr lvl="1"/>
            <a:r>
              <a:rPr lang="en-US" sz="2400" dirty="0"/>
              <a:t>Offers budget-oriented balanced compute and storage options</a:t>
            </a:r>
          </a:p>
          <a:p>
            <a:r>
              <a:rPr lang="en-US" sz="2400" b="1" dirty="0"/>
              <a:t>Business Critical </a:t>
            </a:r>
            <a:r>
              <a:rPr lang="en-US" sz="2400" dirty="0"/>
              <a:t>(Premium)</a:t>
            </a:r>
          </a:p>
          <a:p>
            <a:pPr lvl="1"/>
            <a:r>
              <a:rPr lang="en-US" sz="2400" dirty="0"/>
              <a:t>Designed for OLTP applications with high transaction rate and lowest-latency I/O</a:t>
            </a:r>
          </a:p>
          <a:p>
            <a:pPr lvl="1"/>
            <a:r>
              <a:rPr lang="en-US" sz="2400" dirty="0"/>
              <a:t>Offers the highest resilience to failures by using several isolated replicas</a:t>
            </a:r>
          </a:p>
          <a:p>
            <a:r>
              <a:rPr lang="en-US" sz="2400" b="1" dirty="0"/>
              <a:t>Hyperscale</a:t>
            </a:r>
          </a:p>
          <a:p>
            <a:pPr lvl="1"/>
            <a:r>
              <a:rPr lang="en-US" sz="2400" dirty="0"/>
              <a:t>Designed for very large OLTP database</a:t>
            </a:r>
          </a:p>
          <a:p>
            <a:pPr lvl="1"/>
            <a:r>
              <a:rPr lang="en-US" sz="2400" dirty="0"/>
              <a:t>Offers the ability to auto-scale storage and scale compute fluidly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Tiers*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https://docs.microsoft.com/en-us/azure/sql-database/sql-database-service-tiers-general-purpose-business-critical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0236C-1C1E-4F0D-A886-1E615BC47AD4}"/>
              </a:ext>
            </a:extLst>
          </p:cNvPr>
          <p:cNvSpPr txBox="1"/>
          <p:nvPr/>
        </p:nvSpPr>
        <p:spPr>
          <a:xfrm>
            <a:off x="9471447" y="1196125"/>
            <a:ext cx="2530151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</a:t>
            </a:r>
            <a:r>
              <a:rPr lang="en-US" sz="2400" b="1" dirty="0"/>
              <a:t>Basic</a:t>
            </a:r>
            <a:r>
              <a:rPr lang="en-US" sz="2400" dirty="0"/>
              <a:t>, </a:t>
            </a:r>
            <a:r>
              <a:rPr lang="en-US" sz="2400" b="1" dirty="0"/>
              <a:t>Standard</a:t>
            </a:r>
            <a:r>
              <a:rPr lang="en-US" sz="2400" dirty="0"/>
              <a:t>, and </a:t>
            </a:r>
            <a:r>
              <a:rPr lang="en-US" sz="2400" b="1" dirty="0"/>
              <a:t>Premium</a:t>
            </a:r>
            <a:r>
              <a:rPr lang="en-US" sz="2400" dirty="0"/>
              <a:t> are applicable for the </a:t>
            </a:r>
            <a:r>
              <a:rPr lang="en-US" sz="2400" b="1" dirty="0"/>
              <a:t>DTU model</a:t>
            </a:r>
          </a:p>
        </p:txBody>
      </p:sp>
    </p:spTree>
    <p:extLst>
      <p:ext uri="{BB962C8B-B14F-4D97-AF65-F5344CB8AC3E}">
        <p14:creationId xmlns:p14="http://schemas.microsoft.com/office/powerpoint/2010/main" val="31131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Portal</a:t>
            </a:r>
          </a:p>
          <a:p>
            <a:r>
              <a:rPr lang="en-US" sz="3200" dirty="0"/>
              <a:t>SQL Server Management Studio (SSMS)</a:t>
            </a:r>
          </a:p>
          <a:p>
            <a:r>
              <a:rPr lang="en-US" sz="3200" dirty="0"/>
              <a:t>SQL Server Data Tools for Visual Studio (SSDT)</a:t>
            </a:r>
          </a:p>
          <a:p>
            <a:r>
              <a:rPr lang="en-US" sz="3200" dirty="0"/>
              <a:t>Visual Studio Code</a:t>
            </a:r>
          </a:p>
          <a:p>
            <a:r>
              <a:rPr lang="en-US" sz="3200" dirty="0"/>
              <a:t>Azure Data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8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Relational Databases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Cosmos 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RDBMS offer structured data and universal language (SQL)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RDBMS follow ACID rules: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Atomicity</a:t>
            </a:r>
            <a:r>
              <a:rPr lang="en-US" sz="3000" dirty="0"/>
              <a:t> – transactions are threated as single units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Consistency</a:t>
            </a:r>
            <a:r>
              <a:rPr lang="en-US" sz="3000" dirty="0"/>
              <a:t> – transactions bring DB from one valid state to another. Written data must be valid according to all rules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Isolation</a:t>
            </a:r>
            <a:r>
              <a:rPr lang="en-US" sz="3000" dirty="0"/>
              <a:t> – concurrent execution of transactions leaves the DB in the same state as if they were executed sequentially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Durability</a:t>
            </a:r>
            <a:r>
              <a:rPr lang="en-US" sz="3000" dirty="0"/>
              <a:t> – committed transaction remains committed even in case of system failure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Reasons to move on – hard to scale &amp; the need for unstructured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113737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NoSQL = Not-only-SQL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NoSQL databases store unstructured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Data is stored in a denormalized form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Key features offered: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Speed</a:t>
            </a:r>
            <a:r>
              <a:rPr lang="en-US" sz="3000" dirty="0"/>
              <a:t> – very fast response, usually the data is stored in memory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Scale</a:t>
            </a:r>
            <a:r>
              <a:rPr lang="en-US" sz="3000" dirty="0"/>
              <a:t> – easily scalable, following the ever-growing demand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Continuous availability </a:t>
            </a:r>
            <a:r>
              <a:rPr lang="en-US" sz="3000" dirty="0"/>
              <a:t>– redundant copies across multiple locations with no downtime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Location independence </a:t>
            </a:r>
            <a:r>
              <a:rPr lang="en-US" sz="3000" dirty="0"/>
              <a:t>– serve data quickly to multiple locations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95751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Collection of keys associated with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Keys are represented with 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Values are stored as BLOBs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query language, just simple commands (put, get, delete, …)</a:t>
            </a:r>
          </a:p>
          <a:p>
            <a:pPr>
              <a:lnSpc>
                <a:spcPct val="100000"/>
              </a:lnSpc>
            </a:pPr>
            <a:r>
              <a:rPr lang="en-US" dirty="0"/>
              <a:t>Use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tracking, shopping carts, …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Redis, Cassandra, Memcached, Couchbase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Key-Value</a:t>
            </a:r>
          </a:p>
        </p:txBody>
      </p:sp>
    </p:spTree>
    <p:extLst>
      <p:ext uri="{BB962C8B-B14F-4D97-AF65-F5344CB8AC3E}">
        <p14:creationId xmlns:p14="http://schemas.microsoft.com/office/powerpoint/2010/main" val="71169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11935345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key-value DBs, but values store XML, JSON, or BSON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Offers storage of complex data like trees, collections, dictionaries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Doesn’t support relations and joins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query language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MongoDB, CouchDB, </a:t>
            </a:r>
            <a:r>
              <a:rPr lang="en-US" dirty="0" err="1"/>
              <a:t>OrientDB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Document</a:t>
            </a:r>
          </a:p>
        </p:txBody>
      </p:sp>
    </p:spTree>
    <p:extLst>
      <p:ext uri="{BB962C8B-B14F-4D97-AF65-F5344CB8AC3E}">
        <p14:creationId xmlns:p14="http://schemas.microsoft.com/office/powerpoint/2010/main" val="34701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data in column families as 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Rows have many columns associated with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row can have different set of 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Offer compression, aggregation queries, and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fast to load and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Cassandra, DynamoDB,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Column Store</a:t>
            </a:r>
          </a:p>
        </p:txBody>
      </p:sp>
    </p:spTree>
    <p:extLst>
      <p:ext uri="{BB962C8B-B14F-4D97-AF65-F5344CB8AC3E}">
        <p14:creationId xmlns:p14="http://schemas.microsoft.com/office/powerpoint/2010/main" val="2233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1218987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1218987">
                <a:defRPr/>
              </a:pPr>
              <a:t>2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#Azure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/groups/AzureEssentialsDecember2019/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Main characteristics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stored in the form of nodes and edges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Nodes are the data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Edges are the relationships between the data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Edges can have their own properties and direction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Neo4J, </a:t>
            </a:r>
            <a:r>
              <a:rPr lang="en-US" dirty="0" err="1"/>
              <a:t>FlockDB</a:t>
            </a:r>
            <a:r>
              <a:rPr lang="en-US" dirty="0"/>
              <a:t>, </a:t>
            </a:r>
            <a:r>
              <a:rPr lang="en-US" dirty="0" err="1"/>
              <a:t>OrientDB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Types: Graph</a:t>
            </a:r>
          </a:p>
        </p:txBody>
      </p:sp>
    </p:spTree>
    <p:extLst>
      <p:ext uri="{BB962C8B-B14F-4D97-AF65-F5344CB8AC3E}">
        <p14:creationId xmlns:p14="http://schemas.microsoft.com/office/powerpoint/2010/main" val="35510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the Microsoft’s NoSQL database solution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all four NoSQL models</a:t>
            </a:r>
          </a:p>
          <a:p>
            <a:r>
              <a:rPr lang="en-US" sz="3200" dirty="0"/>
              <a:t>Offers </a:t>
            </a:r>
            <a:r>
              <a:rPr lang="en-US" sz="3200" b="1" dirty="0"/>
              <a:t>multiple APIs</a:t>
            </a:r>
          </a:p>
          <a:p>
            <a:r>
              <a:rPr lang="en-US" sz="3200" dirty="0"/>
              <a:t>Some of the features include</a:t>
            </a:r>
          </a:p>
          <a:p>
            <a:pPr lvl="1"/>
            <a:r>
              <a:rPr lang="en-US" sz="3000" b="1" dirty="0"/>
              <a:t>Global distribution </a:t>
            </a:r>
            <a:r>
              <a:rPr lang="en-US" sz="3000" dirty="0"/>
              <a:t>for highly responsive and highly available apps</a:t>
            </a:r>
          </a:p>
          <a:p>
            <a:pPr lvl="1"/>
            <a:r>
              <a:rPr lang="en-US" sz="3000" b="1" dirty="0"/>
              <a:t>Elastic scalability </a:t>
            </a:r>
            <a:r>
              <a:rPr lang="en-US" sz="3000" dirty="0"/>
              <a:t>of throughput and storage</a:t>
            </a:r>
          </a:p>
          <a:p>
            <a:pPr lvl="1"/>
            <a:r>
              <a:rPr lang="en-US" sz="3000" b="1" dirty="0"/>
              <a:t>Five consistency levels </a:t>
            </a:r>
            <a:r>
              <a:rPr lang="en-US" sz="3000" dirty="0"/>
              <a:t>ranging from </a:t>
            </a:r>
            <a:r>
              <a:rPr lang="en-US" sz="3000" b="1" dirty="0"/>
              <a:t>strong</a:t>
            </a:r>
            <a:r>
              <a:rPr lang="en-US" sz="3000" dirty="0"/>
              <a:t> to </a:t>
            </a:r>
            <a:r>
              <a:rPr lang="en-US" sz="3000" b="1" dirty="0"/>
              <a:t>eventual</a:t>
            </a:r>
            <a:endParaRPr lang="en-US" sz="3000" dirty="0"/>
          </a:p>
          <a:p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https://docs.microsoft.com/en-us/azure/cosmos-db/introduction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81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 is Worth a Thousand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…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75FEEDE-1D41-4056-A970-9C3B5A80F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" b="2263"/>
          <a:stretch/>
        </p:blipFill>
        <p:spPr>
          <a:xfrm>
            <a:off x="2324490" y="1111149"/>
            <a:ext cx="7543020" cy="57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Core (SQL)</a:t>
            </a:r>
          </a:p>
          <a:p>
            <a:pPr marL="609219" lvl="1" indent="0">
              <a:buNone/>
            </a:pPr>
            <a:r>
              <a:rPr lang="en-US" sz="2400" dirty="0"/>
              <a:t>Document database that can be queried with SQL</a:t>
            </a:r>
          </a:p>
          <a:p>
            <a:r>
              <a:rPr lang="en-US" sz="2800" b="1" dirty="0"/>
              <a:t>Azure Cosmos DB for MongoDB API</a:t>
            </a:r>
          </a:p>
          <a:p>
            <a:pPr marL="609219" lvl="1" indent="0">
              <a:buNone/>
            </a:pPr>
            <a:r>
              <a:rPr lang="en-US" sz="2400" dirty="0"/>
              <a:t>Document database to support transition from MongoDB</a:t>
            </a:r>
          </a:p>
          <a:p>
            <a:r>
              <a:rPr lang="en-US" sz="2800" b="1" dirty="0"/>
              <a:t>Cassandra</a:t>
            </a:r>
          </a:p>
          <a:p>
            <a:pPr marL="609219" lvl="1" indent="0">
              <a:buNone/>
            </a:pPr>
            <a:r>
              <a:rPr lang="en-US" sz="2400" dirty="0"/>
              <a:t>Supports both Cassandra Query Language (CQL) and Cassandra-based tools</a:t>
            </a:r>
          </a:p>
          <a:p>
            <a:r>
              <a:rPr lang="en-US" sz="2800" b="1" dirty="0"/>
              <a:t>Azure Table</a:t>
            </a:r>
          </a:p>
          <a:p>
            <a:pPr marL="609219" lvl="1" indent="0">
              <a:buNone/>
            </a:pPr>
            <a:r>
              <a:rPr lang="en-US" sz="2400" dirty="0"/>
              <a:t>Applications written for Azure Table storage can migrate with no code change</a:t>
            </a:r>
          </a:p>
          <a:p>
            <a:r>
              <a:rPr lang="en-US" sz="2800" b="1" dirty="0"/>
              <a:t>Gremlin</a:t>
            </a:r>
          </a:p>
          <a:p>
            <a:pPr marL="609219" lvl="1" indent="0">
              <a:buNone/>
            </a:pPr>
            <a:r>
              <a:rPr lang="en-US" sz="2400" dirty="0"/>
              <a:t>Used to store and operate with graph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Supported APIs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https://docs.microsoft.com/en-us/azure/cosmos-db/introduction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B7B2914-E931-4AFF-89F1-5EB759E57B61}"/>
              </a:ext>
            </a:extLst>
          </p:cNvPr>
          <p:cNvSpPr/>
          <p:nvPr/>
        </p:nvSpPr>
        <p:spPr>
          <a:xfrm>
            <a:off x="9981577" y="2257908"/>
            <a:ext cx="292483" cy="37633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74DD8-82AB-45E0-8A76-F01BF13FBCA2}"/>
              </a:ext>
            </a:extLst>
          </p:cNvPr>
          <p:cNvSpPr txBox="1"/>
          <p:nvPr/>
        </p:nvSpPr>
        <p:spPr>
          <a:xfrm rot="16200000">
            <a:off x="8951258" y="3634415"/>
            <a:ext cx="4036723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Used for flawless migration to </a:t>
            </a:r>
            <a:r>
              <a:rPr lang="en-US" sz="2400" b="1" dirty="0"/>
              <a:t>Cosmos DB</a:t>
            </a:r>
          </a:p>
        </p:txBody>
      </p:sp>
    </p:spTree>
    <p:extLst>
      <p:ext uri="{BB962C8B-B14F-4D97-AF65-F5344CB8AC3E}">
        <p14:creationId xmlns:p14="http://schemas.microsoft.com/office/powerpoint/2010/main" val="15047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clauses</a:t>
            </a:r>
          </a:p>
          <a:p>
            <a:pPr lvl="1"/>
            <a:r>
              <a:rPr lang="en-US" sz="3000" dirty="0"/>
              <a:t>SELECT, FROM, WHERE, ORDER BY, GROUP BY</a:t>
            </a:r>
          </a:p>
          <a:p>
            <a:r>
              <a:rPr lang="en-US" sz="3200" dirty="0"/>
              <a:t>Subqueries</a:t>
            </a:r>
          </a:p>
          <a:p>
            <a:r>
              <a:rPr lang="en-US" sz="3200" dirty="0"/>
              <a:t>Joins</a:t>
            </a:r>
          </a:p>
          <a:p>
            <a:r>
              <a:rPr lang="en-US" sz="3200" dirty="0"/>
              <a:t>Aggregate functions</a:t>
            </a:r>
          </a:p>
          <a:p>
            <a:pPr lvl="1"/>
            <a:r>
              <a:rPr lang="en-US" sz="3000" dirty="0"/>
              <a:t>COUNT, SUM, MIN, MAX, and AVG</a:t>
            </a:r>
          </a:p>
          <a:p>
            <a:r>
              <a:rPr lang="en-US" sz="3200" dirty="0"/>
              <a:t>Many system functions</a:t>
            </a:r>
          </a:p>
          <a:p>
            <a:pPr lvl="1"/>
            <a:r>
              <a:rPr lang="en-US" sz="3000" dirty="0"/>
              <a:t>ABS, ROUND, TRUNC, CONCAT, LEFT, TRIM, UPPER,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https://docs.microsoft.com/bg-bg/azure/cosmos-db/sql-query-getting-started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16613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NoSQL Databases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Cosmos 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Analytics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Stream Analytics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Broad and important set of services</a:t>
            </a:r>
          </a:p>
          <a:p>
            <a:r>
              <a:rPr lang="en-US" sz="3200" dirty="0"/>
              <a:t>Typically those are complex services that depend on others</a:t>
            </a:r>
          </a:p>
          <a:p>
            <a:r>
              <a:rPr lang="en-US" sz="3200" dirty="0"/>
              <a:t>Here we can find</a:t>
            </a:r>
          </a:p>
          <a:p>
            <a:pPr lvl="1"/>
            <a:r>
              <a:rPr lang="en-US" sz="3000" dirty="0"/>
              <a:t>SQL data warehouses</a:t>
            </a:r>
          </a:p>
          <a:p>
            <a:pPr lvl="1"/>
            <a:r>
              <a:rPr lang="en-US" sz="3000" dirty="0"/>
              <a:t>Azure Databricks</a:t>
            </a:r>
          </a:p>
          <a:p>
            <a:pPr lvl="1"/>
            <a:r>
              <a:rPr lang="en-US" sz="3000" dirty="0"/>
              <a:t>HDInsight clusters</a:t>
            </a:r>
          </a:p>
          <a:p>
            <a:pPr lvl="1"/>
            <a:r>
              <a:rPr lang="en-US" sz="3000" dirty="0" err="1"/>
              <a:t>PowerBI</a:t>
            </a:r>
            <a:r>
              <a:rPr lang="en-US" sz="3000" dirty="0"/>
              <a:t> </a:t>
            </a:r>
            <a:r>
              <a:rPr lang="en-US" sz="3000" dirty="0" err="1"/>
              <a:t>Embeded</a:t>
            </a:r>
            <a:endParaRPr lang="en-US" sz="3000" dirty="0"/>
          </a:p>
          <a:p>
            <a:pPr lvl="1"/>
            <a:r>
              <a:rPr lang="en-US" sz="3000" dirty="0"/>
              <a:t>Stream Analytics jobs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Analytics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47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Real-time analytics </a:t>
            </a:r>
            <a:r>
              <a:rPr lang="en-US" sz="3200" dirty="0"/>
              <a:t>and complex </a:t>
            </a:r>
            <a:r>
              <a:rPr lang="en-US" sz="3200" b="1" dirty="0"/>
              <a:t>event-processing</a:t>
            </a:r>
            <a:r>
              <a:rPr lang="en-US" sz="3200" dirty="0"/>
              <a:t> engine</a:t>
            </a:r>
          </a:p>
          <a:p>
            <a:r>
              <a:rPr lang="en-US" sz="3200" dirty="0"/>
              <a:t>Designed to </a:t>
            </a:r>
            <a:r>
              <a:rPr lang="en-US" sz="3200" b="1" dirty="0"/>
              <a:t>analyze</a:t>
            </a:r>
            <a:r>
              <a:rPr lang="en-US" sz="3200" dirty="0"/>
              <a:t> and </a:t>
            </a:r>
            <a:r>
              <a:rPr lang="en-US" sz="3200" b="1" dirty="0"/>
              <a:t>process</a:t>
            </a:r>
            <a:r>
              <a:rPr lang="en-US" sz="3200" dirty="0"/>
              <a:t> high volumes of fast streaming data from </a:t>
            </a:r>
            <a:r>
              <a:rPr lang="en-US" sz="3200" b="1" dirty="0"/>
              <a:t>multiple sources </a:t>
            </a:r>
            <a:r>
              <a:rPr lang="en-US" sz="3200" dirty="0"/>
              <a:t>simultaneously</a:t>
            </a:r>
          </a:p>
          <a:p>
            <a:r>
              <a:rPr lang="en-US" sz="3200" dirty="0"/>
              <a:t>Sources include devices, sensors, clickstreams, social media feeds, and applications</a:t>
            </a:r>
          </a:p>
          <a:p>
            <a:r>
              <a:rPr lang="en-US" sz="3200" b="1" dirty="0"/>
              <a:t>Patterns</a:t>
            </a:r>
            <a:r>
              <a:rPr lang="en-US" sz="3200" dirty="0"/>
              <a:t> and </a:t>
            </a:r>
            <a:r>
              <a:rPr lang="en-US" sz="3200" b="1" dirty="0"/>
              <a:t>relationships</a:t>
            </a:r>
            <a:r>
              <a:rPr lang="en-US" sz="3200" dirty="0"/>
              <a:t> can be identified</a:t>
            </a:r>
          </a:p>
          <a:p>
            <a:r>
              <a:rPr lang="en-US" sz="3200" dirty="0"/>
              <a:t>Findings can be used to </a:t>
            </a:r>
            <a:r>
              <a:rPr lang="en-US" sz="3200" b="1" dirty="0"/>
              <a:t>trigger actions </a:t>
            </a:r>
            <a:r>
              <a:rPr lang="en-US" sz="3200" dirty="0"/>
              <a:t>and </a:t>
            </a:r>
            <a:r>
              <a:rPr lang="en-US" sz="3200" b="1" dirty="0"/>
              <a:t>initiate workflows 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alerts</a:t>
            </a:r>
            <a:r>
              <a:rPr lang="en-US" sz="3200" dirty="0"/>
              <a:t>, feeding information to a </a:t>
            </a:r>
            <a:r>
              <a:rPr lang="en-US" sz="3200" b="1" dirty="0"/>
              <a:t>reporting tool</a:t>
            </a:r>
            <a:r>
              <a:rPr lang="en-US" sz="3200" dirty="0"/>
              <a:t>, or </a:t>
            </a:r>
            <a:r>
              <a:rPr lang="en-US" sz="3200" b="1" dirty="0"/>
              <a:t>storing</a:t>
            </a:r>
            <a:r>
              <a:rPr lang="en-US" sz="3200" dirty="0"/>
              <a:t> transformed data for later use</a:t>
            </a:r>
            <a:endParaRPr lang="en-US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Analytics (ASA)</a:t>
            </a:r>
          </a:p>
        </p:txBody>
      </p:sp>
    </p:spTree>
    <p:extLst>
      <p:ext uri="{BB962C8B-B14F-4D97-AF65-F5344CB8AC3E}">
        <p14:creationId xmlns:p14="http://schemas.microsoft.com/office/powerpoint/2010/main" val="24617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https://docs.microsoft.com/en-us/azure/stream-analytics/stream-analytics-introduction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20177E-86DD-4E83-92F3-80C0982FC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7" y="1492348"/>
            <a:ext cx="9607826" cy="45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 clauses</a:t>
            </a:r>
          </a:p>
          <a:p>
            <a:pPr lvl="1"/>
            <a:r>
              <a:rPr lang="en-US" sz="3000" dirty="0"/>
              <a:t>SELECT, FROM, WHERE, GROUP BY</a:t>
            </a:r>
            <a:r>
              <a:rPr lang="en-US" sz="3000"/>
              <a:t>, etc.</a:t>
            </a:r>
            <a:endParaRPr lang="en-US" sz="3000" dirty="0"/>
          </a:p>
          <a:p>
            <a:r>
              <a:rPr lang="en-US" sz="3200" dirty="0"/>
              <a:t>Built-in functions</a:t>
            </a:r>
          </a:p>
          <a:p>
            <a:pPr lvl="1"/>
            <a:r>
              <a:rPr lang="en-US" sz="3000" dirty="0"/>
              <a:t>COUNT, SUM, MIN, MAX, AVG, etc.</a:t>
            </a:r>
          </a:p>
          <a:p>
            <a:r>
              <a:rPr lang="en-US" sz="3200" dirty="0"/>
              <a:t>Time management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Stream Analytics Query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https://docs.microsoft.com/en-us/stream-analytics-query/stream-analytics-query-language-reference</a:t>
            </a:r>
          </a:p>
        </p:txBody>
      </p:sp>
    </p:spTree>
    <p:extLst>
      <p:ext uri="{BB962C8B-B14F-4D97-AF65-F5344CB8AC3E}">
        <p14:creationId xmlns:p14="http://schemas.microsoft.com/office/powerpoint/2010/main" val="39357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Analytics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Stream Analytics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Multiple RDBMS offerings including MySQL, MariaDB and PostgreSQL</a:t>
            </a:r>
          </a:p>
          <a:p>
            <a:pPr lvl="0"/>
            <a:r>
              <a:rPr lang="en-US" sz="2400" dirty="0"/>
              <a:t>Azure SQL includes: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SQL databases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SQL managed instances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SQL virtual machines</a:t>
            </a:r>
          </a:p>
          <a:p>
            <a:pPr lvl="0"/>
            <a:r>
              <a:rPr lang="en-US" sz="2400" dirty="0"/>
              <a:t>Azure Cosmos DB is a multi-model NoSQL database</a:t>
            </a:r>
          </a:p>
          <a:p>
            <a:r>
              <a:rPr lang="en-US" sz="2400" dirty="0"/>
              <a:t>Azure Stream Analytics is a real-time analytics and complex event-processing engine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2"/>
              </a:rPr>
              <a:t>Creative Commons Attribution-</a:t>
            </a:r>
            <a:r>
              <a:rPr lang="en-US" dirty="0" err="1">
                <a:hlinkClick r:id="rId2"/>
              </a:rPr>
              <a:t>NonCommercial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" license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FF54-7951-48CE-B2B9-34AA7FDF8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hlinkClick r:id="rId2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A62E4FF4-A8B2-440A-88B4-5BF53CB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9921161" cy="5438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2" name="Picture 4" descr="http://www.facebook.com/SoftwareUniversity" title="Software University @ Facebook">
            <a:hlinkClick r:id="rId8" tooltip="Software University @ Facebook"/>
            <a:extLst>
              <a:ext uri="{FF2B5EF4-FFF2-40B4-BE49-F238E27FC236}">
                <a16:creationId xmlns:a16="http://schemas.microsoft.com/office/drawing/2014/main" id="{A7542D21-3752-49F5-A4EB-8EBC5DE98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98738" y="3674026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C9532A8-EB2B-4425-A3E9-6ABF803CCE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5637" y="5541796"/>
            <a:ext cx="970156" cy="9657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E7F8F1-6CC2-4DC7-A73E-09C6E6336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38" y="1349938"/>
            <a:ext cx="1192055" cy="1473880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31" y="2784370"/>
            <a:ext cx="3051512" cy="40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Scaling and Templating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Security and Load Balancing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Blobs and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Access and Security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Monitoring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(M3)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NoSQL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Azure Relational Database Offerings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Database for MariaDB</a:t>
            </a:r>
          </a:p>
          <a:p>
            <a:r>
              <a:rPr lang="en-US" sz="3200" dirty="0"/>
              <a:t>Azure Database for MySQL</a:t>
            </a:r>
          </a:p>
          <a:p>
            <a:r>
              <a:rPr lang="en-US" sz="3200" dirty="0"/>
              <a:t>Azure Database for PostgreSQL</a:t>
            </a:r>
          </a:p>
          <a:p>
            <a:r>
              <a:rPr lang="en-US" sz="3200" dirty="0"/>
              <a:t>Azure SQL Database</a:t>
            </a:r>
          </a:p>
          <a:p>
            <a:r>
              <a:rPr lang="en-US" sz="3200" dirty="0"/>
              <a:t>SQL Server on Virtual Machines</a:t>
            </a:r>
          </a:p>
          <a:p>
            <a:r>
              <a:rPr lang="en-US" sz="3200" dirty="0"/>
              <a:t>SQL Server Stretch Database</a:t>
            </a:r>
          </a:p>
          <a:p>
            <a:r>
              <a:rPr lang="en-US" sz="3200" dirty="0"/>
              <a:t>Azure SQL Database Edge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Offerings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https://azure.microsoft.com/en-us/product-categories/databases/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6425227-6DD2-4515-9ABB-4B1D437099BE}"/>
              </a:ext>
            </a:extLst>
          </p:cNvPr>
          <p:cNvSpPr/>
          <p:nvPr/>
        </p:nvSpPr>
        <p:spPr>
          <a:xfrm>
            <a:off x="6410739" y="3359424"/>
            <a:ext cx="389185" cy="241520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24141-EABF-4559-96BB-4A0989697A49}"/>
              </a:ext>
            </a:extLst>
          </p:cNvPr>
          <p:cNvSpPr txBox="1"/>
          <p:nvPr/>
        </p:nvSpPr>
        <p:spPr>
          <a:xfrm>
            <a:off x="6990326" y="4200659"/>
            <a:ext cx="2240545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Azure SQL*</a:t>
            </a:r>
          </a:p>
        </p:txBody>
      </p:sp>
    </p:spTree>
    <p:extLst>
      <p:ext uri="{BB962C8B-B14F-4D97-AF65-F5344CB8AC3E}">
        <p14:creationId xmlns:p14="http://schemas.microsoft.com/office/powerpoint/2010/main" val="27134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SQL Databases</a:t>
            </a:r>
          </a:p>
          <a:p>
            <a:pPr lvl="1"/>
            <a:r>
              <a:rPr lang="en-US" sz="3000" b="1" dirty="0"/>
              <a:t>Single Database </a:t>
            </a:r>
            <a:r>
              <a:rPr lang="en-US" sz="3000" dirty="0"/>
              <a:t>- fully managed, isolated database</a:t>
            </a:r>
          </a:p>
          <a:p>
            <a:pPr lvl="1"/>
            <a:r>
              <a:rPr lang="en-US" sz="3000" b="1" dirty="0"/>
              <a:t>Elastic Pool </a:t>
            </a:r>
            <a:r>
              <a:rPr lang="en-US" sz="3000" dirty="0"/>
              <a:t>- collection of databases with a shared set of resources</a:t>
            </a:r>
          </a:p>
          <a:p>
            <a:pPr lvl="1"/>
            <a:r>
              <a:rPr lang="en-US" sz="3000" b="1" dirty="0"/>
              <a:t>Database Server </a:t>
            </a:r>
            <a:r>
              <a:rPr lang="en-US" sz="3000" dirty="0"/>
              <a:t>- groups of single databases and elastic pools</a:t>
            </a:r>
          </a:p>
          <a:p>
            <a:r>
              <a:rPr lang="en-US" sz="3200" b="1" dirty="0"/>
              <a:t>SQL Managed Instances</a:t>
            </a:r>
          </a:p>
          <a:p>
            <a:pPr lvl="1"/>
            <a:r>
              <a:rPr lang="en-US" sz="3000" dirty="0"/>
              <a:t>Fully managed instance, easy migration</a:t>
            </a:r>
          </a:p>
          <a:p>
            <a:r>
              <a:rPr lang="en-US" sz="3200" b="1" dirty="0"/>
              <a:t>SQL Virtual Machines</a:t>
            </a:r>
          </a:p>
          <a:p>
            <a:pPr lvl="1"/>
            <a:r>
              <a:rPr lang="en-US" sz="3000" dirty="0"/>
              <a:t>Full administrative control over SQL &amp; OS</a:t>
            </a:r>
          </a:p>
          <a:p>
            <a:pPr lvl="1"/>
            <a:r>
              <a:rPr lang="en-US" sz="3000" dirty="0"/>
              <a:t>Option for Bring Your Own License (BYOL)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https://docs.microsoft.com/en-us/azure/sql-database/</a:t>
            </a:r>
          </a:p>
        </p:txBody>
      </p:sp>
    </p:spTree>
    <p:extLst>
      <p:ext uri="{BB962C8B-B14F-4D97-AF65-F5344CB8AC3E}">
        <p14:creationId xmlns:p14="http://schemas.microsoft.com/office/powerpoint/2010/main" val="31209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6290</TotalTime>
  <Words>1571</Words>
  <Application>Microsoft Office PowerPoint</Application>
  <PresentationFormat>Widescreen</PresentationFormat>
  <Paragraphs>263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1_SoftUni3_1</vt:lpstr>
      <vt:lpstr>Azure Databases</vt:lpstr>
      <vt:lpstr>Have a Questions?</vt:lpstr>
      <vt:lpstr>PowerPoint Presentation</vt:lpstr>
      <vt:lpstr>What We Covered</vt:lpstr>
      <vt:lpstr>PowerPoint Presentation</vt:lpstr>
      <vt:lpstr>Table of Contents</vt:lpstr>
      <vt:lpstr>PowerPoint Presentation</vt:lpstr>
      <vt:lpstr>Multiple Offerings</vt:lpstr>
      <vt:lpstr>Azure SQL</vt:lpstr>
      <vt:lpstr>Purchasing Models</vt:lpstr>
      <vt:lpstr>Service Tiers*</vt:lpstr>
      <vt:lpstr>Tools</vt:lpstr>
      <vt:lpstr>PowerPoint Presentation</vt:lpstr>
      <vt:lpstr>PowerPoint Presentation</vt:lpstr>
      <vt:lpstr>Before NoSQL Databases</vt:lpstr>
      <vt:lpstr>NoSQL Databases</vt:lpstr>
      <vt:lpstr>NoSQL Types: Key-Value</vt:lpstr>
      <vt:lpstr>NoSQL Types: Document</vt:lpstr>
      <vt:lpstr>NoSQL Types: Column Store</vt:lpstr>
      <vt:lpstr>NoSQL Types: Graph</vt:lpstr>
      <vt:lpstr>Azure Cosmos DB</vt:lpstr>
      <vt:lpstr>A Picture is Worth a Thousand Words</vt:lpstr>
      <vt:lpstr>Azure Cosmos DB Supported APIs</vt:lpstr>
      <vt:lpstr>Azure Cosmos DB SQL</vt:lpstr>
      <vt:lpstr>PowerPoint Presentation</vt:lpstr>
      <vt:lpstr>PowerPoint Presentation</vt:lpstr>
      <vt:lpstr>Azure Analytics Services</vt:lpstr>
      <vt:lpstr>Stream Analytics (ASA)</vt:lpstr>
      <vt:lpstr>The Big Picture</vt:lpstr>
      <vt:lpstr>Azure Stream Analytics Query Language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M3 - Slides - Databases and Analytics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2019-12-10T14:09:08Z</dcterms:modified>
  <cp:category>computer programming, programming</cp:category>
</cp:coreProperties>
</file>