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698" r:id="rId3"/>
    <p:sldId id="895" r:id="rId4"/>
    <p:sldId id="946" r:id="rId5"/>
    <p:sldId id="947" r:id="rId6"/>
    <p:sldId id="276" r:id="rId7"/>
    <p:sldId id="701" r:id="rId8"/>
    <p:sldId id="994" r:id="rId9"/>
    <p:sldId id="995" r:id="rId10"/>
    <p:sldId id="996" r:id="rId11"/>
    <p:sldId id="997" r:id="rId12"/>
    <p:sldId id="707" r:id="rId13"/>
    <p:sldId id="353" r:id="rId14"/>
    <p:sldId id="982" r:id="rId15"/>
    <p:sldId id="992" r:id="rId16"/>
    <p:sldId id="1007" r:id="rId17"/>
    <p:sldId id="993" r:id="rId18"/>
    <p:sldId id="699" r:id="rId19"/>
    <p:sldId id="708" r:id="rId20"/>
    <p:sldId id="989" r:id="rId21"/>
    <p:sldId id="998" r:id="rId22"/>
    <p:sldId id="1000" r:id="rId23"/>
    <p:sldId id="1001" r:id="rId24"/>
    <p:sldId id="999" r:id="rId25"/>
    <p:sldId id="1004" r:id="rId26"/>
    <p:sldId id="1002" r:id="rId27"/>
    <p:sldId id="1003" r:id="rId28"/>
    <p:sldId id="1005" r:id="rId29"/>
    <p:sldId id="1006" r:id="rId30"/>
    <p:sldId id="714" r:id="rId31"/>
    <p:sldId id="751" r:id="rId32"/>
    <p:sldId id="401" r:id="rId33"/>
    <p:sldId id="490" r:id="rId34"/>
    <p:sldId id="49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698"/>
            <p14:sldId id="895"/>
            <p14:sldId id="946"/>
            <p14:sldId id="947"/>
            <p14:sldId id="276"/>
          </p14:sldIdLst>
        </p14:section>
        <p14:section name="Part 1" id="{E69510C4-FC53-4A79-B98C-36AD0169A3BC}">
          <p14:sldIdLst>
            <p14:sldId id="701"/>
            <p14:sldId id="994"/>
            <p14:sldId id="995"/>
            <p14:sldId id="996"/>
            <p14:sldId id="997"/>
            <p14:sldId id="707"/>
          </p14:sldIdLst>
        </p14:section>
        <p14:section name="Part 2" id="{2F9F5986-7BBB-4366-862C-8A927EE2272D}">
          <p14:sldIdLst>
            <p14:sldId id="353"/>
            <p14:sldId id="982"/>
            <p14:sldId id="992"/>
            <p14:sldId id="1007"/>
            <p14:sldId id="993"/>
            <p14:sldId id="699"/>
          </p14:sldIdLst>
        </p14:section>
        <p14:section name="Part 3" id="{DC9A04FA-C33A-436B-BB9B-6974AC806353}">
          <p14:sldIdLst>
            <p14:sldId id="708"/>
            <p14:sldId id="989"/>
            <p14:sldId id="998"/>
            <p14:sldId id="1000"/>
            <p14:sldId id="1001"/>
            <p14:sldId id="999"/>
            <p14:sldId id="1004"/>
            <p14:sldId id="1002"/>
            <p14:sldId id="1003"/>
            <p14:sldId id="1005"/>
            <p14:sldId id="1006"/>
            <p14:sldId id="714"/>
          </p14:sldIdLst>
        </p14:section>
        <p14:section name="Conclusion" id="{10E03AB1-9AA8-4E86-9A64-D741901E50A2}">
          <p14:sldIdLst>
            <p14:sldId id="75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579E7-898D-41D7-9253-A75C64296E1B}" v="4004" dt="2019-12-12T15:13:11.57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20" autoAdjust="0"/>
  </p:normalViewPr>
  <p:slideViewPr>
    <p:cSldViewPr snapToGrid="0" showGuides="1">
      <p:cViewPr varScale="1">
        <p:scale>
          <a:sx n="111" d="100"/>
          <a:sy n="111" d="100"/>
        </p:scale>
        <p:origin x="168" y="24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20ED634B-D678-4C4C-9C06-E806B5AFC260}"/>
    <pc:docChg chg="undo redo custSel addSld delSld modSld sldOrd modSection">
      <pc:chgData name="Dimitar Zahariev" userId="b84e4ebc77879e88" providerId="LiveId" clId="{20ED634B-D678-4C4C-9C06-E806B5AFC260}" dt="2019-12-06T06:48:31.239" v="6177"/>
      <pc:docMkLst>
        <pc:docMk/>
      </pc:docMkLst>
      <pc:sldChg chg="modSp">
        <pc:chgData name="Dimitar Zahariev" userId="b84e4ebc77879e88" providerId="LiveId" clId="{20ED634B-D678-4C4C-9C06-E806B5AFC260}" dt="2019-12-05T05:47:52.987" v="4830" actId="20577"/>
        <pc:sldMkLst>
          <pc:docMk/>
          <pc:sldMk cId="3215379390" sldId="274"/>
        </pc:sldMkLst>
        <pc:spChg chg="mod">
          <ac:chgData name="Dimitar Zahariev" userId="b84e4ebc77879e88" providerId="LiveId" clId="{20ED634B-D678-4C4C-9C06-E806B5AFC260}" dt="2019-12-04T19:28:05.986" v="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20ED634B-D678-4C4C-9C06-E806B5AFC260}" dt="2019-12-05T05:47:52.987" v="483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20ED634B-D678-4C4C-9C06-E806B5AFC260}" dt="2019-12-05T06:05:30.939" v="4995" actId="13926"/>
        <pc:sldMkLst>
          <pc:docMk/>
          <pc:sldMk cId="1646986932" sldId="276"/>
        </pc:sldMkLst>
        <pc:spChg chg="mod">
          <ac:chgData name="Dimitar Zahariev" userId="b84e4ebc77879e88" providerId="LiveId" clId="{20ED634B-D678-4C4C-9C06-E806B5AFC260}" dt="2019-12-05T06:05:30.939" v="4995" actId="13926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20ED634B-D678-4C4C-9C06-E806B5AFC260}" dt="2019-12-05T06:55:48.748" v="5770" actId="2696"/>
        <pc:sldMkLst>
          <pc:docMk/>
          <pc:sldMk cId="2087190546" sldId="349"/>
        </pc:sldMkLst>
      </pc:sldChg>
      <pc:sldChg chg="modSp">
        <pc:chgData name="Dimitar Zahariev" userId="b84e4ebc77879e88" providerId="LiveId" clId="{20ED634B-D678-4C4C-9C06-E806B5AFC260}" dt="2019-12-04T20:48:01.699" v="835" actId="20577"/>
        <pc:sldMkLst>
          <pc:docMk/>
          <pc:sldMk cId="882194472" sldId="353"/>
        </pc:sldMkLst>
        <pc:spChg chg="mod">
          <ac:chgData name="Dimitar Zahariev" userId="b84e4ebc77879e88" providerId="LiveId" clId="{20ED634B-D678-4C4C-9C06-E806B5AFC260}" dt="2019-12-04T20:31:31.965" v="22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8:01.699" v="83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4T20:47:51.428" v="832" actId="20577"/>
        <pc:sldMkLst>
          <pc:docMk/>
          <pc:sldMk cId="3602216718" sldId="699"/>
        </pc:sldMkLst>
        <pc:spChg chg="mod">
          <ac:chgData name="Dimitar Zahariev" userId="b84e4ebc77879e88" providerId="LiveId" clId="{20ED634B-D678-4C4C-9C06-E806B5AFC260}" dt="2019-12-04T20:47:24.559" v="797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7:51.428" v="832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26:05.239" v="112" actId="2696"/>
        <pc:sldMkLst>
          <pc:docMk/>
          <pc:sldMk cId="82294416" sldId="700"/>
        </pc:sldMkLst>
      </pc:sldChg>
      <pc:sldChg chg="modSp">
        <pc:chgData name="Dimitar Zahariev" userId="b84e4ebc77879e88" providerId="LiveId" clId="{20ED634B-D678-4C4C-9C06-E806B5AFC260}" dt="2019-12-04T20:49:26.068" v="891" actId="20577"/>
        <pc:sldMkLst>
          <pc:docMk/>
          <pc:sldMk cId="3208377020" sldId="701"/>
        </pc:sldMkLst>
        <pc:spChg chg="mod">
          <ac:chgData name="Dimitar Zahariev" userId="b84e4ebc77879e88" providerId="LiveId" clId="{20ED634B-D678-4C4C-9C06-E806B5AFC260}" dt="2019-12-04T20:48:57.968" v="84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26.068" v="891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46:26.369" v="758" actId="2696"/>
        <pc:sldMkLst>
          <pc:docMk/>
          <pc:sldMk cId="3317344958" sldId="702"/>
        </pc:sldMkLst>
      </pc:sldChg>
      <pc:sldChg chg="del">
        <pc:chgData name="Dimitar Zahariev" userId="b84e4ebc77879e88" providerId="LiveId" clId="{20ED634B-D678-4C4C-9C06-E806B5AFC260}" dt="2019-12-04T20:46:31.408" v="760" actId="2696"/>
        <pc:sldMkLst>
          <pc:docMk/>
          <pc:sldMk cId="3373911128" sldId="703"/>
        </pc:sldMkLst>
      </pc:sldChg>
      <pc:sldChg chg="del">
        <pc:chgData name="Dimitar Zahariev" userId="b84e4ebc77879e88" providerId="LiveId" clId="{20ED634B-D678-4C4C-9C06-E806B5AFC260}" dt="2019-12-04T20:46:30.544" v="759" actId="2696"/>
        <pc:sldMkLst>
          <pc:docMk/>
          <pc:sldMk cId="1474218019" sldId="704"/>
        </pc:sldMkLst>
      </pc:sldChg>
      <pc:sldChg chg="del">
        <pc:chgData name="Dimitar Zahariev" userId="b84e4ebc77879e88" providerId="LiveId" clId="{20ED634B-D678-4C4C-9C06-E806B5AFC260}" dt="2019-12-04T20:46:37.798" v="761" actId="2696"/>
        <pc:sldMkLst>
          <pc:docMk/>
          <pc:sldMk cId="3168640342" sldId="705"/>
        </pc:sldMkLst>
      </pc:sldChg>
      <pc:sldChg chg="del">
        <pc:chgData name="Dimitar Zahariev" userId="b84e4ebc77879e88" providerId="LiveId" clId="{20ED634B-D678-4C4C-9C06-E806B5AFC260}" dt="2019-12-04T20:46:47.022" v="762" actId="2696"/>
        <pc:sldMkLst>
          <pc:docMk/>
          <pc:sldMk cId="2942871613" sldId="706"/>
        </pc:sldMkLst>
      </pc:sldChg>
      <pc:sldChg chg="modSp">
        <pc:chgData name="Dimitar Zahariev" userId="b84e4ebc77879e88" providerId="LiveId" clId="{20ED634B-D678-4C4C-9C06-E806B5AFC260}" dt="2019-12-04T20:49:42.890" v="923" actId="20577"/>
        <pc:sldMkLst>
          <pc:docMk/>
          <pc:sldMk cId="1792130294" sldId="707"/>
        </pc:sldMkLst>
        <pc:spChg chg="mod">
          <ac:chgData name="Dimitar Zahariev" userId="b84e4ebc77879e88" providerId="LiveId" clId="{20ED634B-D678-4C4C-9C06-E806B5AFC260}" dt="2019-12-04T20:49:33.849" v="899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42.890" v="923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5T19:08:46.802" v="6169" actId="20577"/>
        <pc:sldMkLst>
          <pc:docMk/>
          <pc:sldMk cId="2914857172" sldId="708"/>
        </pc:sldMkLst>
        <pc:spChg chg="mod">
          <ac:chgData name="Dimitar Zahariev" userId="b84e4ebc77879e88" providerId="LiveId" clId="{20ED634B-D678-4C4C-9C06-E806B5AFC260}" dt="2019-12-04T20:53:11.703" v="1065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5T19:08:46.802" v="6169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4:36.305" v="1101" actId="2696"/>
        <pc:sldMkLst>
          <pc:docMk/>
          <pc:sldMk cId="124392679" sldId="709"/>
        </pc:sldMkLst>
      </pc:sldChg>
      <pc:sldChg chg="del">
        <pc:chgData name="Dimitar Zahariev" userId="b84e4ebc77879e88" providerId="LiveId" clId="{20ED634B-D678-4C4C-9C06-E806B5AFC260}" dt="2019-12-04T20:54:36.305" v="1102" actId="2696"/>
        <pc:sldMkLst>
          <pc:docMk/>
          <pc:sldMk cId="2881568439" sldId="710"/>
        </pc:sldMkLst>
      </pc:sldChg>
      <pc:sldChg chg="del">
        <pc:chgData name="Dimitar Zahariev" userId="b84e4ebc77879e88" providerId="LiveId" clId="{20ED634B-D678-4C4C-9C06-E806B5AFC260}" dt="2019-12-04T20:54:36.315" v="1104" actId="2696"/>
        <pc:sldMkLst>
          <pc:docMk/>
          <pc:sldMk cId="119216020" sldId="711"/>
        </pc:sldMkLst>
      </pc:sldChg>
      <pc:sldChg chg="del">
        <pc:chgData name="Dimitar Zahariev" userId="b84e4ebc77879e88" providerId="LiveId" clId="{20ED634B-D678-4C4C-9C06-E806B5AFC260}" dt="2019-12-04T20:54:36.325" v="1105" actId="2696"/>
        <pc:sldMkLst>
          <pc:docMk/>
          <pc:sldMk cId="1793222823" sldId="712"/>
        </pc:sldMkLst>
      </pc:sldChg>
      <pc:sldChg chg="del">
        <pc:chgData name="Dimitar Zahariev" userId="b84e4ebc77879e88" providerId="LiveId" clId="{20ED634B-D678-4C4C-9C06-E806B5AFC260}" dt="2019-12-04T20:54:36.325" v="1106" actId="2696"/>
        <pc:sldMkLst>
          <pc:docMk/>
          <pc:sldMk cId="1900185108" sldId="713"/>
        </pc:sldMkLst>
      </pc:sldChg>
      <pc:sldChg chg="modSp">
        <pc:chgData name="Dimitar Zahariev" userId="b84e4ebc77879e88" providerId="LiveId" clId="{20ED634B-D678-4C4C-9C06-E806B5AFC260}" dt="2019-12-04T21:29:04.765" v="1913" actId="20577"/>
        <pc:sldMkLst>
          <pc:docMk/>
          <pc:sldMk cId="2311176215" sldId="715"/>
        </pc:sldMkLst>
        <pc:spChg chg="mod">
          <ac:chgData name="Dimitar Zahariev" userId="b84e4ebc77879e88" providerId="LiveId" clId="{20ED634B-D678-4C4C-9C06-E806B5AFC260}" dt="2019-12-04T20:54:09.831" v="1095" actId="20577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1:29:04.765" v="1913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5:23.675" v="1113" actId="2696"/>
        <pc:sldMkLst>
          <pc:docMk/>
          <pc:sldMk cId="252777691" sldId="716"/>
        </pc:sldMkLst>
      </pc:sldChg>
      <pc:sldChg chg="del">
        <pc:chgData name="Dimitar Zahariev" userId="b84e4ebc77879e88" providerId="LiveId" clId="{20ED634B-D678-4C4C-9C06-E806B5AFC260}" dt="2019-12-04T20:55:23.696" v="1114" actId="2696"/>
        <pc:sldMkLst>
          <pc:docMk/>
          <pc:sldMk cId="3930653115" sldId="717"/>
        </pc:sldMkLst>
      </pc:sldChg>
      <pc:sldChg chg="del">
        <pc:chgData name="Dimitar Zahariev" userId="b84e4ebc77879e88" providerId="LiveId" clId="{20ED634B-D678-4C4C-9C06-E806B5AFC260}" dt="2019-12-04T20:54:36.315" v="1103" actId="2696"/>
        <pc:sldMkLst>
          <pc:docMk/>
          <pc:sldMk cId="4241398349" sldId="719"/>
        </pc:sldMkLst>
      </pc:sldChg>
      <pc:sldChg chg="del">
        <pc:chgData name="Dimitar Zahariev" userId="b84e4ebc77879e88" providerId="LiveId" clId="{20ED634B-D678-4C4C-9C06-E806B5AFC260}" dt="2019-12-04T20:54:36.294" v="1100" actId="2696"/>
        <pc:sldMkLst>
          <pc:docMk/>
          <pc:sldMk cId="714116626" sldId="720"/>
        </pc:sldMkLst>
      </pc:sldChg>
      <pc:sldChg chg="del">
        <pc:chgData name="Dimitar Zahariev" userId="b84e4ebc77879e88" providerId="LiveId" clId="{20ED634B-D678-4C4C-9C06-E806B5AFC260}" dt="2019-12-04T20:55:23.705" v="1115" actId="2696"/>
        <pc:sldMkLst>
          <pc:docMk/>
          <pc:sldMk cId="2476974398" sldId="721"/>
        </pc:sldMkLst>
      </pc:sldChg>
      <pc:sldChg chg="del">
        <pc:chgData name="Dimitar Zahariev" userId="b84e4ebc77879e88" providerId="LiveId" clId="{20ED634B-D678-4C4C-9C06-E806B5AFC260}" dt="2019-12-04T20:46:47.794" v="763" actId="2696"/>
        <pc:sldMkLst>
          <pc:docMk/>
          <pc:sldMk cId="3867363491" sldId="722"/>
        </pc:sldMkLst>
      </pc:sldChg>
      <pc:sldChg chg="del">
        <pc:chgData name="Dimitar Zahariev" userId="b84e4ebc77879e88" providerId="LiveId" clId="{20ED634B-D678-4C4C-9C06-E806B5AFC260}" dt="2019-12-04T20:26:05.544" v="122" actId="2696"/>
        <pc:sldMkLst>
          <pc:docMk/>
          <pc:sldMk cId="1517662865" sldId="723"/>
        </pc:sldMkLst>
      </pc:sldChg>
      <pc:sldChg chg="del">
        <pc:chgData name="Dimitar Zahariev" userId="b84e4ebc77879e88" providerId="LiveId" clId="{20ED634B-D678-4C4C-9C06-E806B5AFC260}" dt="2019-12-04T20:26:05.574" v="123" actId="2696"/>
        <pc:sldMkLst>
          <pc:docMk/>
          <pc:sldMk cId="500513785" sldId="724"/>
        </pc:sldMkLst>
      </pc:sldChg>
      <pc:sldChg chg="del">
        <pc:chgData name="Dimitar Zahariev" userId="b84e4ebc77879e88" providerId="LiveId" clId="{20ED634B-D678-4C4C-9C06-E806B5AFC260}" dt="2019-12-04T20:26:05.605" v="124" actId="2696"/>
        <pc:sldMkLst>
          <pc:docMk/>
          <pc:sldMk cId="2877116737" sldId="725"/>
        </pc:sldMkLst>
      </pc:sldChg>
      <pc:sldChg chg="del">
        <pc:chgData name="Dimitar Zahariev" userId="b84e4ebc77879e88" providerId="LiveId" clId="{20ED634B-D678-4C4C-9C06-E806B5AFC260}" dt="2019-12-04T20:26:05.686" v="127" actId="2696"/>
        <pc:sldMkLst>
          <pc:docMk/>
          <pc:sldMk cId="1690613444" sldId="726"/>
        </pc:sldMkLst>
      </pc:sldChg>
      <pc:sldChg chg="del">
        <pc:chgData name="Dimitar Zahariev" userId="b84e4ebc77879e88" providerId="LiveId" clId="{20ED634B-D678-4C4C-9C06-E806B5AFC260}" dt="2019-12-04T20:26:05.305" v="115" actId="2696"/>
        <pc:sldMkLst>
          <pc:docMk/>
          <pc:sldMk cId="786897904" sldId="727"/>
        </pc:sldMkLst>
      </pc:sldChg>
      <pc:sldChg chg="del">
        <pc:chgData name="Dimitar Zahariev" userId="b84e4ebc77879e88" providerId="LiveId" clId="{20ED634B-D678-4C4C-9C06-E806B5AFC260}" dt="2019-12-04T20:26:05.326" v="116" actId="2696"/>
        <pc:sldMkLst>
          <pc:docMk/>
          <pc:sldMk cId="965342604" sldId="728"/>
        </pc:sldMkLst>
      </pc:sldChg>
      <pc:sldChg chg="del">
        <pc:chgData name="Dimitar Zahariev" userId="b84e4ebc77879e88" providerId="LiveId" clId="{20ED634B-D678-4C4C-9C06-E806B5AFC260}" dt="2019-12-04T20:26:05.386" v="117" actId="2696"/>
        <pc:sldMkLst>
          <pc:docMk/>
          <pc:sldMk cId="897861" sldId="729"/>
        </pc:sldMkLst>
      </pc:sldChg>
      <pc:sldChg chg="del">
        <pc:chgData name="Dimitar Zahariev" userId="b84e4ebc77879e88" providerId="LiveId" clId="{20ED634B-D678-4C4C-9C06-E806B5AFC260}" dt="2019-12-04T20:26:05.209" v="111" actId="2696"/>
        <pc:sldMkLst>
          <pc:docMk/>
          <pc:sldMk cId="1571730899" sldId="730"/>
        </pc:sldMkLst>
      </pc:sldChg>
      <pc:sldChg chg="del">
        <pc:chgData name="Dimitar Zahariev" userId="b84e4ebc77879e88" providerId="LiveId" clId="{20ED634B-D678-4C4C-9C06-E806B5AFC260}" dt="2019-12-04T20:26:05.259" v="113" actId="2696"/>
        <pc:sldMkLst>
          <pc:docMk/>
          <pc:sldMk cId="1484844565" sldId="731"/>
        </pc:sldMkLst>
      </pc:sldChg>
      <pc:sldChg chg="del">
        <pc:chgData name="Dimitar Zahariev" userId="b84e4ebc77879e88" providerId="LiveId" clId="{20ED634B-D678-4C4C-9C06-E806B5AFC260}" dt="2019-12-04T20:26:05.432" v="118" actId="2696"/>
        <pc:sldMkLst>
          <pc:docMk/>
          <pc:sldMk cId="2380381746" sldId="732"/>
        </pc:sldMkLst>
      </pc:sldChg>
      <pc:sldChg chg="del">
        <pc:chgData name="Dimitar Zahariev" userId="b84e4ebc77879e88" providerId="LiveId" clId="{20ED634B-D678-4C4C-9C06-E806B5AFC260}" dt="2019-12-04T20:26:05.463" v="119" actId="2696"/>
        <pc:sldMkLst>
          <pc:docMk/>
          <pc:sldMk cId="2454956375" sldId="733"/>
        </pc:sldMkLst>
      </pc:sldChg>
      <pc:sldChg chg="del">
        <pc:chgData name="Dimitar Zahariev" userId="b84e4ebc77879e88" providerId="LiveId" clId="{20ED634B-D678-4C4C-9C06-E806B5AFC260}" dt="2019-12-04T20:26:05.503" v="120" actId="2696"/>
        <pc:sldMkLst>
          <pc:docMk/>
          <pc:sldMk cId="1974465492" sldId="734"/>
        </pc:sldMkLst>
      </pc:sldChg>
      <pc:sldChg chg="del">
        <pc:chgData name="Dimitar Zahariev" userId="b84e4ebc77879e88" providerId="LiveId" clId="{20ED634B-D678-4C4C-9C06-E806B5AFC260}" dt="2019-12-04T20:26:05.524" v="121" actId="2696"/>
        <pc:sldMkLst>
          <pc:docMk/>
          <pc:sldMk cId="301414503" sldId="735"/>
        </pc:sldMkLst>
      </pc:sldChg>
      <pc:sldChg chg="del">
        <pc:chgData name="Dimitar Zahariev" userId="b84e4ebc77879e88" providerId="LiveId" clId="{20ED634B-D678-4C4C-9C06-E806B5AFC260}" dt="2019-12-04T20:26:05.280" v="114" actId="2696"/>
        <pc:sldMkLst>
          <pc:docMk/>
          <pc:sldMk cId="3323397672" sldId="736"/>
        </pc:sldMkLst>
      </pc:sldChg>
      <pc:sldChg chg="del">
        <pc:chgData name="Dimitar Zahariev" userId="b84e4ebc77879e88" providerId="LiveId" clId="{20ED634B-D678-4C4C-9C06-E806B5AFC260}" dt="2019-12-04T20:26:05.828" v="133" actId="2696"/>
        <pc:sldMkLst>
          <pc:docMk/>
          <pc:sldMk cId="1596737647" sldId="737"/>
        </pc:sldMkLst>
      </pc:sldChg>
      <pc:sldChg chg="addSp modSp add del modAnim">
        <pc:chgData name="Dimitar Zahariev" userId="b84e4ebc77879e88" providerId="LiveId" clId="{20ED634B-D678-4C4C-9C06-E806B5AFC260}" dt="2019-12-05T13:43:57.541" v="6032" actId="2696"/>
        <pc:sldMkLst>
          <pc:docMk/>
          <pc:sldMk cId="3811251410" sldId="738"/>
        </pc:sldMkLst>
        <pc:spChg chg="mod">
          <ac:chgData name="Dimitar Zahariev" userId="b84e4ebc77879e88" providerId="LiveId" clId="{20ED634B-D678-4C4C-9C06-E806B5AFC260}" dt="2019-12-04T20:26:42.755" v="157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07:43.613" v="5042" actId="20577"/>
          <ac:spMkLst>
            <pc:docMk/>
            <pc:sldMk cId="3811251410" sldId="738"/>
            <ac:spMk id="5" creationId="{25D4DC16-7C8F-4647-B097-E39063E1F4FD}"/>
          </ac:spMkLst>
        </pc:spChg>
        <pc:spChg chg="add mod">
          <ac:chgData name="Dimitar Zahariev" userId="b84e4ebc77879e88" providerId="LiveId" clId="{20ED634B-D678-4C4C-9C06-E806B5AFC260}" dt="2019-12-04T20:27:46.623" v="158"/>
          <ac:spMkLst>
            <pc:docMk/>
            <pc:sldMk cId="3811251410" sldId="73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4T20:29:13.562" v="165" actId="1076"/>
          <ac:picMkLst>
            <pc:docMk/>
            <pc:sldMk cId="3811251410" sldId="738"/>
            <ac:picMk id="3" creationId="{782DF121-37BB-4608-83E9-8FDDCE0443A1}"/>
          </ac:picMkLst>
        </pc:picChg>
      </pc:sldChg>
      <pc:sldChg chg="del">
        <pc:chgData name="Dimitar Zahariev" userId="b84e4ebc77879e88" providerId="LiveId" clId="{20ED634B-D678-4C4C-9C06-E806B5AFC260}" dt="2019-12-04T20:26:05.706" v="128" actId="2696"/>
        <pc:sldMkLst>
          <pc:docMk/>
          <pc:sldMk cId="244435920" sldId="740"/>
        </pc:sldMkLst>
      </pc:sldChg>
      <pc:sldChg chg="del">
        <pc:chgData name="Dimitar Zahariev" userId="b84e4ebc77879e88" providerId="LiveId" clId="{20ED634B-D678-4C4C-9C06-E806B5AFC260}" dt="2019-12-04T20:26:05.726" v="129" actId="2696"/>
        <pc:sldMkLst>
          <pc:docMk/>
          <pc:sldMk cId="1281249806" sldId="741"/>
        </pc:sldMkLst>
      </pc:sldChg>
      <pc:sldChg chg="del">
        <pc:chgData name="Dimitar Zahariev" userId="b84e4ebc77879e88" providerId="LiveId" clId="{20ED634B-D678-4C4C-9C06-E806B5AFC260}" dt="2019-12-04T20:26:05.751" v="130" actId="2696"/>
        <pc:sldMkLst>
          <pc:docMk/>
          <pc:sldMk cId="177129517" sldId="742"/>
        </pc:sldMkLst>
      </pc:sldChg>
      <pc:sldChg chg="del">
        <pc:chgData name="Dimitar Zahariev" userId="b84e4ebc77879e88" providerId="LiveId" clId="{20ED634B-D678-4C4C-9C06-E806B5AFC260}" dt="2019-12-04T20:26:05.636" v="125" actId="2696"/>
        <pc:sldMkLst>
          <pc:docMk/>
          <pc:sldMk cId="2418328832" sldId="743"/>
        </pc:sldMkLst>
      </pc:sldChg>
      <pc:sldChg chg="del">
        <pc:chgData name="Dimitar Zahariev" userId="b84e4ebc77879e88" providerId="LiveId" clId="{20ED634B-D678-4C4C-9C06-E806B5AFC260}" dt="2019-12-04T20:26:05.808" v="132" actId="2696"/>
        <pc:sldMkLst>
          <pc:docMk/>
          <pc:sldMk cId="3843151059" sldId="744"/>
        </pc:sldMkLst>
      </pc:sldChg>
      <pc:sldChg chg="del">
        <pc:chgData name="Dimitar Zahariev" userId="b84e4ebc77879e88" providerId="LiveId" clId="{20ED634B-D678-4C4C-9C06-E806B5AFC260}" dt="2019-12-04T20:26:05.656" v="126" actId="2696"/>
        <pc:sldMkLst>
          <pc:docMk/>
          <pc:sldMk cId="2138456623" sldId="745"/>
        </pc:sldMkLst>
      </pc:sldChg>
      <pc:sldChg chg="del">
        <pc:chgData name="Dimitar Zahariev" userId="b84e4ebc77879e88" providerId="LiveId" clId="{20ED634B-D678-4C4C-9C06-E806B5AFC260}" dt="2019-12-04T20:26:05.778" v="131" actId="2696"/>
        <pc:sldMkLst>
          <pc:docMk/>
          <pc:sldMk cId="2235007403" sldId="746"/>
        </pc:sldMkLst>
      </pc:sldChg>
      <pc:sldChg chg="del">
        <pc:chgData name="Dimitar Zahariev" userId="b84e4ebc77879e88" providerId="LiveId" clId="{20ED634B-D678-4C4C-9C06-E806B5AFC260}" dt="2019-12-04T20:46:49.592" v="764" actId="2696"/>
        <pc:sldMkLst>
          <pc:docMk/>
          <pc:sldMk cId="3071864637" sldId="747"/>
        </pc:sldMkLst>
      </pc:sldChg>
      <pc:sldChg chg="del">
        <pc:chgData name="Dimitar Zahariev" userId="b84e4ebc77879e88" providerId="LiveId" clId="{20ED634B-D678-4C4C-9C06-E806B5AFC260}" dt="2019-12-04T20:46:50.176" v="765" actId="2696"/>
        <pc:sldMkLst>
          <pc:docMk/>
          <pc:sldMk cId="633730192" sldId="748"/>
        </pc:sldMkLst>
      </pc:sldChg>
      <pc:sldChg chg="del">
        <pc:chgData name="Dimitar Zahariev" userId="b84e4ebc77879e88" providerId="LiveId" clId="{20ED634B-D678-4C4C-9C06-E806B5AFC260}" dt="2019-12-04T20:46:50.760" v="766" actId="2696"/>
        <pc:sldMkLst>
          <pc:docMk/>
          <pc:sldMk cId="2762354524" sldId="749"/>
        </pc:sldMkLst>
      </pc:sldChg>
      <pc:sldChg chg="del">
        <pc:chgData name="Dimitar Zahariev" userId="b84e4ebc77879e88" providerId="LiveId" clId="{20ED634B-D678-4C4C-9C06-E806B5AFC260}" dt="2019-12-04T20:46:51.726" v="767" actId="2696"/>
        <pc:sldMkLst>
          <pc:docMk/>
          <pc:sldMk cId="4271314413" sldId="750"/>
        </pc:sldMkLst>
      </pc:sldChg>
      <pc:sldChg chg="modSp modAnim">
        <pc:chgData name="Dimitar Zahariev" userId="b84e4ebc77879e88" providerId="LiveId" clId="{20ED634B-D678-4C4C-9C06-E806B5AFC260}" dt="2019-12-04T22:43:31.431" v="3042" actId="5793"/>
        <pc:sldMkLst>
          <pc:docMk/>
          <pc:sldMk cId="2373257029" sldId="751"/>
        </pc:sldMkLst>
        <pc:spChg chg="mod">
          <ac:chgData name="Dimitar Zahariev" userId="b84e4ebc77879e88" providerId="LiveId" clId="{20ED634B-D678-4C4C-9C06-E806B5AFC260}" dt="2019-12-04T22:43:31.431" v="3042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modSp add">
        <pc:chgData name="Dimitar Zahariev" userId="b84e4ebc77879e88" providerId="LiveId" clId="{20ED634B-D678-4C4C-9C06-E806B5AFC260}" dt="2019-12-04T19:32:28.904" v="10" actId="108"/>
        <pc:sldMkLst>
          <pc:docMk/>
          <pc:sldMk cId="2506175793" sldId="895"/>
        </pc:sldMkLst>
        <pc:spChg chg="mod">
          <ac:chgData name="Dimitar Zahariev" userId="b84e4ebc77879e88" providerId="LiveId" clId="{20ED634B-D678-4C4C-9C06-E806B5AFC260}" dt="2019-12-04T19:32:18.552" v="9" actId="20577"/>
          <ac:spMkLst>
            <pc:docMk/>
            <pc:sldMk cId="2506175793" sldId="895"/>
            <ac:spMk id="6" creationId="{D329B28C-47EF-4462-BD8A-25349090958E}"/>
          </ac:spMkLst>
        </pc:spChg>
        <pc:spChg chg="mod">
          <ac:chgData name="Dimitar Zahariev" userId="b84e4ebc77879e88" providerId="LiveId" clId="{20ED634B-D678-4C4C-9C06-E806B5AFC260}" dt="2019-12-04T19:32:28.904" v="10" actId="108"/>
          <ac:spMkLst>
            <pc:docMk/>
            <pc:sldMk cId="2506175793" sldId="895"/>
            <ac:spMk id="7" creationId="{869D6304-113E-4387-B4AD-B5D71C46D490}"/>
          </ac:spMkLst>
        </pc:spChg>
      </pc:sldChg>
      <pc:sldChg chg="modSp add modAnim">
        <pc:chgData name="Dimitar Zahariev" userId="b84e4ebc77879e88" providerId="LiveId" clId="{20ED634B-D678-4C4C-9C06-E806B5AFC260}" dt="2019-12-04T19:32:39.971" v="11"/>
        <pc:sldMkLst>
          <pc:docMk/>
          <pc:sldMk cId="4224565661" sldId="946"/>
        </pc:sldMkLst>
        <pc:spChg chg="mod">
          <ac:chgData name="Dimitar Zahariev" userId="b84e4ebc77879e88" providerId="LiveId" clId="{20ED634B-D678-4C4C-9C06-E806B5AFC260}" dt="2019-12-04T19:32:39.971" v="11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20ED634B-D678-4C4C-9C06-E806B5AFC260}" dt="2019-12-04T19:33:26.381" v="35" actId="20577"/>
        <pc:sldMkLst>
          <pc:docMk/>
          <pc:sldMk cId="1862218309" sldId="947"/>
        </pc:sldMkLst>
        <pc:spChg chg="mod">
          <ac:chgData name="Dimitar Zahariev" userId="b84e4ebc77879e88" providerId="LiveId" clId="{20ED634B-D678-4C4C-9C06-E806B5AFC260}" dt="2019-12-04T19:33:21.028" v="29" actId="20577"/>
          <ac:spMkLst>
            <pc:docMk/>
            <pc:sldMk cId="1862218309" sldId="94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19:33:26.381" v="35" actId="20577"/>
          <ac:spMkLst>
            <pc:docMk/>
            <pc:sldMk cId="1862218309" sldId="947"/>
            <ac:spMk id="5" creationId="{11A1BDA3-1568-4FA9-867E-D3CB207F2824}"/>
          </ac:spMkLst>
        </pc:spChg>
      </pc:sldChg>
      <pc:sldChg chg="modSp add del modAnim">
        <pc:chgData name="Dimitar Zahariev" userId="b84e4ebc77879e88" providerId="LiveId" clId="{20ED634B-D678-4C4C-9C06-E806B5AFC260}" dt="2019-12-05T13:43:57.531" v="6031" actId="2696"/>
        <pc:sldMkLst>
          <pc:docMk/>
          <pc:sldMk cId="3120994191" sldId="948"/>
        </pc:sldMkLst>
        <pc:spChg chg="mod">
          <ac:chgData name="Dimitar Zahariev" userId="b84e4ebc77879e88" providerId="LiveId" clId="{20ED634B-D678-4C4C-9C06-E806B5AFC260}" dt="2019-12-04T20:30:18.405" v="208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35:06.446" v="2899" actId="113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29:12.232" v="2680" actId="255"/>
          <ac:spMkLst>
            <pc:docMk/>
            <pc:sldMk cId="3120994191" sldId="94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09:10.393" v="2610" actId="20577"/>
        <pc:sldMkLst>
          <pc:docMk/>
          <pc:sldMk cId="1927522378" sldId="949"/>
        </pc:sldMkLst>
        <pc:spChg chg="mod">
          <ac:chgData name="Dimitar Zahariev" userId="b84e4ebc77879e88" providerId="LiveId" clId="{20ED634B-D678-4C4C-9C06-E806B5AFC260}" dt="2019-12-04T21:58:42.939" v="2423" actId="20577"/>
          <ac:spMkLst>
            <pc:docMk/>
            <pc:sldMk cId="1927522378" sldId="94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09:10.393" v="2610" actId="20577"/>
          <ac:spMkLst>
            <pc:docMk/>
            <pc:sldMk cId="1927522378" sldId="94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58:57.588" v="2424"/>
          <ac:spMkLst>
            <pc:docMk/>
            <pc:sldMk cId="1927522378" sldId="94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56:59.686" v="2377" actId="113"/>
        <pc:sldMkLst>
          <pc:docMk/>
          <pc:sldMk cId="2892226491" sldId="950"/>
        </pc:sldMkLst>
        <pc:spChg chg="mod">
          <ac:chgData name="Dimitar Zahariev" userId="b84e4ebc77879e88" providerId="LiveId" clId="{20ED634B-D678-4C4C-9C06-E806B5AFC260}" dt="2019-12-04T21:56:59.686" v="2377" actId="113"/>
          <ac:spMkLst>
            <pc:docMk/>
            <pc:sldMk cId="2892226491" sldId="950"/>
            <ac:spMk id="5" creationId="{25D4DC16-7C8F-4647-B097-E39063E1F4FD}"/>
          </ac:spMkLst>
        </pc:spChg>
      </pc:sldChg>
      <pc:sldChg chg="addSp delSp modSp add modAnim">
        <pc:chgData name="Dimitar Zahariev" userId="b84e4ebc77879e88" providerId="LiveId" clId="{20ED634B-D678-4C4C-9C06-E806B5AFC260}" dt="2019-12-04T22:56:22.688" v="3144" actId="20577"/>
        <pc:sldMkLst>
          <pc:docMk/>
          <pc:sldMk cId="3867820875" sldId="951"/>
        </pc:sldMkLst>
        <pc:spChg chg="add del">
          <ac:chgData name="Dimitar Zahariev" userId="b84e4ebc77879e88" providerId="LiveId" clId="{20ED634B-D678-4C4C-9C06-E806B5AFC260}" dt="2019-12-04T22:55:28.450" v="3093"/>
          <ac:spMkLst>
            <pc:docMk/>
            <pc:sldMk cId="3867820875" sldId="951"/>
            <ac:spMk id="2" creationId="{89B2473C-A330-4DF9-9A20-8196530E5965}"/>
          </ac:spMkLst>
        </pc:spChg>
        <pc:spChg chg="add del">
          <ac:chgData name="Dimitar Zahariev" userId="b84e4ebc77879e88" providerId="LiveId" clId="{20ED634B-D678-4C4C-9C06-E806B5AFC260}" dt="2019-12-04T22:55:46.248" v="3095"/>
          <ac:spMkLst>
            <pc:docMk/>
            <pc:sldMk cId="3867820875" sldId="951"/>
            <ac:spMk id="3" creationId="{C9A0F480-9B1A-4C2E-9475-FD9508F8D2EB}"/>
          </ac:spMkLst>
        </pc:spChg>
        <pc:spChg chg="mod">
          <ac:chgData name="Dimitar Zahariev" userId="b84e4ebc77879e88" providerId="LiveId" clId="{20ED634B-D678-4C4C-9C06-E806B5AFC260}" dt="2019-12-04T20:37:43.977" v="330" actId="6549"/>
          <ac:spMkLst>
            <pc:docMk/>
            <pc:sldMk cId="3867820875" sldId="95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6:22.688" v="3144" actId="20577"/>
          <ac:spMkLst>
            <pc:docMk/>
            <pc:sldMk cId="3867820875" sldId="95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49.331" v="756"/>
          <ac:spMkLst>
            <pc:docMk/>
            <pc:sldMk cId="3867820875" sldId="951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20ED634B-D678-4C4C-9C06-E806B5AFC260}" dt="2019-12-04T22:58:12.463" v="3186" actId="113"/>
        <pc:sldMkLst>
          <pc:docMk/>
          <pc:sldMk cId="562828074" sldId="952"/>
        </pc:sldMkLst>
        <pc:spChg chg="add del">
          <ac:chgData name="Dimitar Zahariev" userId="b84e4ebc77879e88" providerId="LiveId" clId="{20ED634B-D678-4C4C-9C06-E806B5AFC260}" dt="2019-12-04T22:57:32.346" v="3147"/>
          <ac:spMkLst>
            <pc:docMk/>
            <pc:sldMk cId="562828074" sldId="952"/>
            <ac:spMk id="2" creationId="{BD951E36-6D49-4373-82CB-841C60E4D4AA}"/>
          </ac:spMkLst>
        </pc:spChg>
        <pc:spChg chg="mod">
          <ac:chgData name="Dimitar Zahariev" userId="b84e4ebc77879e88" providerId="LiveId" clId="{20ED634B-D678-4C4C-9C06-E806B5AFC260}" dt="2019-12-04T20:43:55.863" v="754" actId="20577"/>
          <ac:spMkLst>
            <pc:docMk/>
            <pc:sldMk cId="562828074" sldId="95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8:12.463" v="3186" actId="113"/>
          <ac:spMkLst>
            <pc:docMk/>
            <pc:sldMk cId="562828074" sldId="95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06.684" v="755"/>
          <ac:spMkLst>
            <pc:docMk/>
            <pc:sldMk cId="562828074" sldId="95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17:59.887" v="3925" actId="20577"/>
        <pc:sldMkLst>
          <pc:docMk/>
          <pc:sldMk cId="3275338195" sldId="953"/>
        </pc:sldMkLst>
        <pc:spChg chg="mod">
          <ac:chgData name="Dimitar Zahariev" userId="b84e4ebc77879e88" providerId="LiveId" clId="{20ED634B-D678-4C4C-9C06-E806B5AFC260}" dt="2019-12-04T20:51:30.623" v="987" actId="20577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17:59.887" v="3925" actId="20577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50:08.765" v="3090"/>
          <ac:spMkLst>
            <pc:docMk/>
            <pc:sldMk cId="3275338195" sldId="95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21:11.186" v="5361" actId="113"/>
        <pc:sldMkLst>
          <pc:docMk/>
          <pc:sldMk cId="232180000" sldId="954"/>
        </pc:sldMkLst>
        <pc:spChg chg="mod">
          <ac:chgData name="Dimitar Zahariev" userId="b84e4ebc77879e88" providerId="LiveId" clId="{20ED634B-D678-4C4C-9C06-E806B5AFC260}" dt="2019-12-05T06:21:11.186" v="5361" actId="113"/>
          <ac:spMkLst>
            <pc:docMk/>
            <pc:sldMk cId="232180000" sldId="95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20:58.041" v="5357" actId="14100"/>
          <ac:spMkLst>
            <pc:docMk/>
            <pc:sldMk cId="232180000" sldId="954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4T23:20:51.173" v="3928" actId="2696"/>
        <pc:sldMkLst>
          <pc:docMk/>
          <pc:sldMk cId="1098164437" sldId="954"/>
        </pc:sldMkLst>
        <pc:spChg chg="mod">
          <ac:chgData name="Dimitar Zahariev" userId="b84e4ebc77879e88" providerId="LiveId" clId="{20ED634B-D678-4C4C-9C06-E806B5AFC260}" dt="2019-12-04T20:50:54.652" v="938" actId="20577"/>
          <ac:spMkLst>
            <pc:docMk/>
            <pc:sldMk cId="1098164437" sldId="95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0:51:09.701" v="970" actId="20577"/>
          <ac:spMkLst>
            <pc:docMk/>
            <pc:sldMk cId="1098164437" sldId="95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20ED634B-D678-4C4C-9C06-E806B5AFC260}" dt="2019-12-04T23:50:54.104" v="4684" actId="20577"/>
        <pc:sldMkLst>
          <pc:docMk/>
          <pc:sldMk cId="4291165990" sldId="955"/>
        </pc:sldMkLst>
        <pc:spChg chg="mod">
          <ac:chgData name="Dimitar Zahariev" userId="b84e4ebc77879e88" providerId="LiveId" clId="{20ED634B-D678-4C4C-9C06-E806B5AFC260}" dt="2019-12-04T23:40:39.806" v="4232" actId="20577"/>
          <ac:spMkLst>
            <pc:docMk/>
            <pc:sldMk cId="4291165990" sldId="95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50:54.104" v="4684" actId="20577"/>
          <ac:spMkLst>
            <pc:docMk/>
            <pc:sldMk cId="4291165990" sldId="95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42:23.226" v="4233"/>
          <ac:spMkLst>
            <pc:docMk/>
            <pc:sldMk cId="4291165990" sldId="955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6T06:48:06.310" v="6173"/>
        <pc:sldMkLst>
          <pc:docMk/>
          <pc:sldMk cId="3107088967" sldId="956"/>
        </pc:sldMkLst>
        <pc:spChg chg="mod">
          <ac:chgData name="Dimitar Zahariev" userId="b84e4ebc77879e88" providerId="LiveId" clId="{20ED634B-D678-4C4C-9C06-E806B5AFC260}" dt="2019-12-04T20:52:06.128" v="1020" actId="20577"/>
          <ac:spMkLst>
            <pc:docMk/>
            <pc:sldMk cId="3107088967" sldId="95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39:13.599" v="4183" actId="20577"/>
          <ac:spMkLst>
            <pc:docMk/>
            <pc:sldMk cId="3107088967" sldId="95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29:34.531" v="4062"/>
          <ac:spMkLst>
            <pc:docMk/>
            <pc:sldMk cId="3107088967" sldId="95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6T06:48:31.239" v="6177"/>
        <pc:sldMkLst>
          <pc:docMk/>
          <pc:sldMk cId="4062675318" sldId="957"/>
        </pc:sldMkLst>
        <pc:spChg chg="mod">
          <ac:chgData name="Dimitar Zahariev" userId="b84e4ebc77879e88" providerId="LiveId" clId="{20ED634B-D678-4C4C-9C06-E806B5AFC260}" dt="2019-12-04T20:52:16.541" v="1041" actId="20577"/>
          <ac:spMkLst>
            <pc:docMk/>
            <pc:sldMk cId="4062675318" sldId="95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28:46.886" v="4061"/>
          <ac:spMkLst>
            <pc:docMk/>
            <pc:sldMk cId="4062675318" sldId="95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19:24.133" v="3927"/>
          <ac:spMkLst>
            <pc:docMk/>
            <pc:sldMk cId="4062675318" sldId="957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06:39:41.993" v="5561" actId="113"/>
        <pc:sldMkLst>
          <pc:docMk/>
          <pc:sldMk cId="3480410689" sldId="958"/>
        </pc:sldMkLst>
        <pc:spChg chg="mod">
          <ac:chgData name="Dimitar Zahariev" userId="b84e4ebc77879e88" providerId="LiveId" clId="{20ED634B-D678-4C4C-9C06-E806B5AFC260}" dt="2019-12-04T23:55:17.245" v="4768" actId="20577"/>
          <ac:spMkLst>
            <pc:docMk/>
            <pc:sldMk cId="3480410689" sldId="958"/>
            <ac:spMk id="4" creationId="{D7702113-46B5-44FF-AE34-AED42A801FFF}"/>
          </ac:spMkLst>
        </pc:spChg>
        <pc:spChg chg="mod ord">
          <ac:chgData name="Dimitar Zahariev" userId="b84e4ebc77879e88" providerId="LiveId" clId="{20ED634B-D678-4C4C-9C06-E806B5AFC260}" dt="2019-12-05T06:39:41.993" v="5561" actId="113"/>
          <ac:spMkLst>
            <pc:docMk/>
            <pc:sldMk cId="3480410689" sldId="95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5:07.514" v="4755"/>
          <ac:spMkLst>
            <pc:docMk/>
            <pc:sldMk cId="3480410689" sldId="95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5T06:37:49.454" v="5520" actId="14100"/>
          <ac:picMkLst>
            <pc:docMk/>
            <pc:sldMk cId="3480410689" sldId="958"/>
            <ac:picMk id="3" creationId="{4B13BA36-E45E-4A68-B11F-B0B73B51E171}"/>
          </ac:picMkLst>
        </pc:picChg>
      </pc:sldChg>
      <pc:sldChg chg="modSp add modAnim">
        <pc:chgData name="Dimitar Zahariev" userId="b84e4ebc77879e88" providerId="LiveId" clId="{20ED634B-D678-4C4C-9C06-E806B5AFC260}" dt="2019-12-04T21:14:46.971" v="1459" actId="20577"/>
        <pc:sldMkLst>
          <pc:docMk/>
          <pc:sldMk cId="334311448" sldId="959"/>
        </pc:sldMkLst>
        <pc:spChg chg="mod">
          <ac:chgData name="Dimitar Zahariev" userId="b84e4ebc77879e88" providerId="LiveId" clId="{20ED634B-D678-4C4C-9C06-E806B5AFC260}" dt="2019-12-04T20:55:38.842" v="1133" actId="20577"/>
          <ac:spMkLst>
            <pc:docMk/>
            <pc:sldMk cId="334311448" sldId="95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4:46.971" v="1459" actId="20577"/>
          <ac:spMkLst>
            <pc:docMk/>
            <pc:sldMk cId="334311448" sldId="95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36.386" v="1158"/>
          <ac:spMkLst>
            <pc:docMk/>
            <pc:sldMk cId="334311448" sldId="959"/>
            <ac:spMk id="6" creationId="{5573D971-45F4-41D9-A9B7-646EAF91B4AF}"/>
          </ac:spMkLst>
        </pc:spChg>
      </pc:sldChg>
      <pc:sldChg chg="add del">
        <pc:chgData name="Dimitar Zahariev" userId="b84e4ebc77879e88" providerId="LiveId" clId="{20ED634B-D678-4C4C-9C06-E806B5AFC260}" dt="2019-12-05T13:43:57.531" v="6030" actId="2696"/>
        <pc:sldMkLst>
          <pc:docMk/>
          <pc:sldMk cId="887501922" sldId="960"/>
        </pc:sldMkLst>
      </pc:sldChg>
      <pc:sldChg chg="modSp add del modAnim">
        <pc:chgData name="Dimitar Zahariev" userId="b84e4ebc77879e88" providerId="LiveId" clId="{20ED634B-D678-4C4C-9C06-E806B5AFC260}" dt="2019-12-05T06:21:57.652" v="5362" actId="2696"/>
        <pc:sldMkLst>
          <pc:docMk/>
          <pc:sldMk cId="2214488253" sldId="960"/>
        </pc:sldMkLst>
        <pc:spChg chg="mod">
          <ac:chgData name="Dimitar Zahariev" userId="b84e4ebc77879e88" providerId="LiveId" clId="{20ED634B-D678-4C4C-9C06-E806B5AFC260}" dt="2019-12-04T20:56:30.784" v="1140" actId="20577"/>
          <ac:spMkLst>
            <pc:docMk/>
            <pc:sldMk cId="2214488253" sldId="96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8:14.454" v="1563" actId="20577"/>
          <ac:spMkLst>
            <pc:docMk/>
            <pc:sldMk cId="2214488253" sldId="96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58.369" v="1159"/>
          <ac:spMkLst>
            <pc:docMk/>
            <pc:sldMk cId="2214488253" sldId="960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5T06:22:59.722" v="5364" actId="2696"/>
        <pc:sldMkLst>
          <pc:docMk/>
          <pc:sldMk cId="745666783" sldId="961"/>
        </pc:sldMkLst>
        <pc:spChg chg="mod">
          <ac:chgData name="Dimitar Zahariev" userId="b84e4ebc77879e88" providerId="LiveId" clId="{20ED634B-D678-4C4C-9C06-E806B5AFC260}" dt="2019-12-04T21:01:28.988" v="1172" actId="20577"/>
          <ac:spMkLst>
            <pc:docMk/>
            <pc:sldMk cId="745666783" sldId="96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6:20.361" v="2040" actId="20577"/>
          <ac:spMkLst>
            <pc:docMk/>
            <pc:sldMk cId="745666783" sldId="96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9:28.317" v="1160"/>
          <ac:spMkLst>
            <pc:docMk/>
            <pc:sldMk cId="745666783" sldId="961"/>
            <ac:spMk id="6" creationId="{5573D971-45F4-41D9-A9B7-646EAF91B4AF}"/>
          </ac:spMkLst>
        </pc:spChg>
      </pc:sldChg>
      <pc:sldChg chg="add">
        <pc:chgData name="Dimitar Zahariev" userId="b84e4ebc77879e88" providerId="LiveId" clId="{20ED634B-D678-4C4C-9C06-E806B5AFC260}" dt="2019-12-05T06:23:08.276" v="5365"/>
        <pc:sldMkLst>
          <pc:docMk/>
          <pc:sldMk cId="850445298" sldId="961"/>
        </pc:sldMkLst>
      </pc:sldChg>
      <pc:sldChg chg="modSp add modAnim">
        <pc:chgData name="Dimitar Zahariev" userId="b84e4ebc77879e88" providerId="LiveId" clId="{20ED634B-D678-4C4C-9C06-E806B5AFC260}" dt="2019-12-04T21:19:54.060" v="1577" actId="20577"/>
        <pc:sldMkLst>
          <pc:docMk/>
          <pc:sldMk cId="567819844" sldId="962"/>
        </pc:sldMkLst>
        <pc:spChg chg="mod">
          <ac:chgData name="Dimitar Zahariev" userId="b84e4ebc77879e88" providerId="LiveId" clId="{20ED634B-D678-4C4C-9C06-E806B5AFC260}" dt="2019-12-04T21:19:54.060" v="1577" actId="20577"/>
          <ac:spMkLst>
            <pc:docMk/>
            <pc:sldMk cId="567819844" sldId="96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9:43.022" v="1569" actId="20577"/>
          <ac:spMkLst>
            <pc:docMk/>
            <pc:sldMk cId="567819844" sldId="96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19:03.520" v="1567"/>
          <ac:spMkLst>
            <pc:docMk/>
            <pc:sldMk cId="567819844" sldId="962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4T21:30:04.874" v="1914" actId="6549"/>
        <pc:sldMkLst>
          <pc:docMk/>
          <pc:sldMk cId="2336339709" sldId="963"/>
        </pc:sldMkLst>
        <pc:spChg chg="mod">
          <ac:chgData name="Dimitar Zahariev" userId="b84e4ebc77879e88" providerId="LiveId" clId="{20ED634B-D678-4C4C-9C06-E806B5AFC260}" dt="2019-12-04T21:23:16.666" v="1658" actId="20577"/>
          <ac:spMkLst>
            <pc:docMk/>
            <pc:sldMk cId="2336339709" sldId="96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0:04.874" v="1914" actId="6549"/>
          <ac:spMkLst>
            <pc:docMk/>
            <pc:sldMk cId="2336339709" sldId="96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3:19.693" v="1659"/>
          <ac:spMkLst>
            <pc:docMk/>
            <pc:sldMk cId="2336339709" sldId="96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33:24.270" v="2018" actId="20577"/>
        <pc:sldMkLst>
          <pc:docMk/>
          <pc:sldMk cId="3828856112" sldId="964"/>
        </pc:sldMkLst>
        <pc:spChg chg="mod">
          <ac:chgData name="Dimitar Zahariev" userId="b84e4ebc77879e88" providerId="LiveId" clId="{20ED634B-D678-4C4C-9C06-E806B5AFC260}" dt="2019-12-04T21:28:21.357" v="1893" actId="20577"/>
          <ac:spMkLst>
            <pc:docMk/>
            <pc:sldMk cId="3828856112" sldId="96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3:24.270" v="2018" actId="20577"/>
          <ac:spMkLst>
            <pc:docMk/>
            <pc:sldMk cId="3828856112" sldId="96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8:03.904" v="1859"/>
          <ac:spMkLst>
            <pc:docMk/>
            <pc:sldMk cId="3828856112" sldId="964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51:15.468" v="5683" actId="14"/>
        <pc:sldMkLst>
          <pc:docMk/>
          <pc:sldMk cId="3266473177" sldId="965"/>
        </pc:sldMkLst>
        <pc:spChg chg="mod">
          <ac:chgData name="Dimitar Zahariev" userId="b84e4ebc77879e88" providerId="LiveId" clId="{20ED634B-D678-4C4C-9C06-E806B5AFC260}" dt="2019-12-05T06:50:50.539" v="5680" actId="20577"/>
          <ac:spMkLst>
            <pc:docMk/>
            <pc:sldMk cId="3266473177" sldId="96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1:15.468" v="5683" actId="14"/>
          <ac:spMkLst>
            <pc:docMk/>
            <pc:sldMk cId="3266473177" sldId="96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44:18.168" v="5564" actId="14100"/>
          <ac:spMkLst>
            <pc:docMk/>
            <pc:sldMk cId="3266473177" sldId="96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54:28.788" v="5768"/>
        <pc:sldMkLst>
          <pc:docMk/>
          <pc:sldMk cId="3702725001" sldId="966"/>
        </pc:sldMkLst>
        <pc:spChg chg="mod">
          <ac:chgData name="Dimitar Zahariev" userId="b84e4ebc77879e88" providerId="LiveId" clId="{20ED634B-D678-4C4C-9C06-E806B5AFC260}" dt="2019-12-05T06:51:28.197" v="5698" actId="20577"/>
          <ac:spMkLst>
            <pc:docMk/>
            <pc:sldMk cId="3702725001" sldId="96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4:28.788" v="5768"/>
          <ac:spMkLst>
            <pc:docMk/>
            <pc:sldMk cId="3702725001" sldId="96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1:47.357" v="5703" actId="255"/>
          <ac:spMkLst>
            <pc:docMk/>
            <pc:sldMk cId="3702725001" sldId="96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02:13.520" v="5858" actId="6549"/>
        <pc:sldMkLst>
          <pc:docMk/>
          <pc:sldMk cId="242516392" sldId="967"/>
        </pc:sldMkLst>
        <pc:spChg chg="mod">
          <ac:chgData name="Dimitar Zahariev" userId="b84e4ebc77879e88" providerId="LiveId" clId="{20ED634B-D678-4C4C-9C06-E806B5AFC260}" dt="2019-12-04T21:41:00.793" v="2122" actId="20577"/>
          <ac:spMkLst>
            <pc:docMk/>
            <pc:sldMk cId="242516392" sldId="96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2:13.520" v="5858" actId="6549"/>
          <ac:spMkLst>
            <pc:docMk/>
            <pc:sldMk cId="242516392" sldId="96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7:23.520" v="5773" actId="14100"/>
          <ac:spMkLst>
            <pc:docMk/>
            <pc:sldMk cId="242516392" sldId="967"/>
            <ac:spMk id="6" creationId="{5573D971-45F4-41D9-A9B7-646EAF91B4AF}"/>
          </ac:spMkLst>
        </pc:spChg>
      </pc:sldChg>
      <pc:sldChg chg="modSp add ord addAnim delAnim modAnim">
        <pc:chgData name="Dimitar Zahariev" userId="b84e4ebc77879e88" providerId="LiveId" clId="{20ED634B-D678-4C4C-9C06-E806B5AFC260}" dt="2019-12-05T06:57:38.077" v="5777"/>
        <pc:sldMkLst>
          <pc:docMk/>
          <pc:sldMk cId="2903764234" sldId="968"/>
        </pc:sldMkLst>
        <pc:spChg chg="mod">
          <ac:chgData name="Dimitar Zahariev" userId="b84e4ebc77879e88" providerId="LiveId" clId="{20ED634B-D678-4C4C-9C06-E806B5AFC260}" dt="2019-12-04T21:41:51.139" v="2139" actId="20577"/>
          <ac:spMkLst>
            <pc:docMk/>
            <pc:sldMk cId="2903764234" sldId="96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50:52.610" v="2334" actId="20577"/>
          <ac:spMkLst>
            <pc:docMk/>
            <pc:sldMk cId="2903764234" sldId="96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44:09.674" v="2143" actId="14100"/>
          <ac:spMkLst>
            <pc:docMk/>
            <pc:sldMk cId="2903764234" sldId="96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46:40.125" v="3089" actId="20577"/>
        <pc:sldMkLst>
          <pc:docMk/>
          <pc:sldMk cId="4134237024" sldId="969"/>
        </pc:sldMkLst>
        <pc:spChg chg="mod">
          <ac:chgData name="Dimitar Zahariev" userId="b84e4ebc77879e88" providerId="LiveId" clId="{20ED634B-D678-4C4C-9C06-E806B5AFC260}" dt="2019-12-04T22:10:04.498" v="2612" actId="20577"/>
          <ac:spMkLst>
            <pc:docMk/>
            <pc:sldMk cId="4134237024" sldId="96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46:40.125" v="3089" actId="20577"/>
          <ac:spMkLst>
            <pc:docMk/>
            <pc:sldMk cId="4134237024" sldId="96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09:59.907" v="2611"/>
          <ac:spMkLst>
            <pc:docMk/>
            <pc:sldMk cId="4134237024" sldId="969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30:16.182" v="5505" actId="20577"/>
        <pc:sldMkLst>
          <pc:docMk/>
          <pc:sldMk cId="1844014830" sldId="970"/>
        </pc:sldMkLst>
        <pc:spChg chg="mod">
          <ac:chgData name="Dimitar Zahariev" userId="b84e4ebc77879e88" providerId="LiveId" clId="{20ED634B-D678-4C4C-9C06-E806B5AFC260}" dt="2019-12-04T22:18:12.920" v="2632" actId="20577"/>
          <ac:spMkLst>
            <pc:docMk/>
            <pc:sldMk cId="1844014830" sldId="97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30:16.182" v="5505" actId="20577"/>
          <ac:spMkLst>
            <pc:docMk/>
            <pc:sldMk cId="1844014830" sldId="97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18:18.639" v="2633"/>
          <ac:spMkLst>
            <pc:docMk/>
            <pc:sldMk cId="1844014830" sldId="970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04:33.700" v="3419" actId="20577"/>
        <pc:sldMkLst>
          <pc:docMk/>
          <pc:sldMk cId="3814008730" sldId="971"/>
        </pc:sldMkLst>
        <pc:spChg chg="mod">
          <ac:chgData name="Dimitar Zahariev" userId="b84e4ebc77879e88" providerId="LiveId" clId="{20ED634B-D678-4C4C-9C06-E806B5AFC260}" dt="2019-12-04T22:59:57.890" v="3202" actId="20577"/>
          <ac:spMkLst>
            <pc:docMk/>
            <pc:sldMk cId="3814008730" sldId="97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04:33.700" v="3419" actId="20577"/>
          <ac:spMkLst>
            <pc:docMk/>
            <pc:sldMk cId="3814008730" sldId="97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00:37.337" v="3207" actId="255"/>
          <ac:spMkLst>
            <pc:docMk/>
            <pc:sldMk cId="3814008730" sldId="971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7:06:18.976" v="5970" actId="20577"/>
        <pc:sldMkLst>
          <pc:docMk/>
          <pc:sldMk cId="1421281466" sldId="972"/>
        </pc:sldMkLst>
        <pc:spChg chg="mod">
          <ac:chgData name="Dimitar Zahariev" userId="b84e4ebc77879e88" providerId="LiveId" clId="{20ED634B-D678-4C4C-9C06-E806B5AFC260}" dt="2019-12-04T23:52:56.049" v="4700" actId="20577"/>
          <ac:spMkLst>
            <pc:docMk/>
            <pc:sldMk cId="1421281466" sldId="97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6:18.976" v="5970" actId="20577"/>
          <ac:spMkLst>
            <pc:docMk/>
            <pc:sldMk cId="1421281466" sldId="97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3:32.580" v="4701"/>
          <ac:spMkLst>
            <pc:docMk/>
            <pc:sldMk cId="1421281466" sldId="97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11:32.881" v="6026" actId="20577"/>
        <pc:sldMkLst>
          <pc:docMk/>
          <pc:sldMk cId="2201168635" sldId="973"/>
        </pc:sldMkLst>
        <pc:spChg chg="mod">
          <ac:chgData name="Dimitar Zahariev" userId="b84e4ebc77879e88" providerId="LiveId" clId="{20ED634B-D678-4C4C-9C06-E806B5AFC260}" dt="2019-12-05T07:11:32.881" v="6026" actId="20577"/>
          <ac:spMkLst>
            <pc:docMk/>
            <pc:sldMk cId="2201168635" sldId="97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5:41.170" v="5769"/>
          <ac:spMkLst>
            <pc:docMk/>
            <pc:sldMk cId="2201168635" sldId="973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14:05:59.075" v="6164"/>
        <pc:sldMkLst>
          <pc:docMk/>
          <pc:sldMk cId="112650811" sldId="974"/>
        </pc:sldMkLst>
        <pc:spChg chg="mod">
          <ac:chgData name="Dimitar Zahariev" userId="b84e4ebc77879e88" providerId="LiveId" clId="{20ED634B-D678-4C4C-9C06-E806B5AFC260}" dt="2019-12-05T13:44:21.891" v="6061" actId="20577"/>
          <ac:spMkLst>
            <pc:docMk/>
            <pc:sldMk cId="112650811" sldId="97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14:04:56.289" v="6163" actId="20577"/>
          <ac:spMkLst>
            <pc:docMk/>
            <pc:sldMk cId="112650811" sldId="97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13:59:07.763" v="6071"/>
          <ac:spMkLst>
            <pc:docMk/>
            <pc:sldMk cId="112650811" sldId="974"/>
            <ac:spMk id="6" creationId="{5573D971-45F4-41D9-A9B7-646EAF91B4AF}"/>
          </ac:spMkLst>
        </pc:spChg>
        <pc:spChg chg="add mod">
          <ac:chgData name="Dimitar Zahariev" userId="b84e4ebc77879e88" providerId="LiveId" clId="{20ED634B-D678-4C4C-9C06-E806B5AFC260}" dt="2019-12-05T14:04:48.334" v="6151" actId="14100"/>
          <ac:spMkLst>
            <pc:docMk/>
            <pc:sldMk cId="112650811" sldId="974"/>
            <ac:spMk id="7" creationId="{1C33584F-D2C6-4C6C-839C-81973D8B3A3A}"/>
          </ac:spMkLst>
        </pc:spChg>
      </pc:sldChg>
    </pc:docChg>
  </pc:docChgLst>
  <pc:docChgLst>
    <pc:chgData name="Dimitar Zahariev" userId="b84e4ebc77879e88" providerId="LiveId" clId="{62D579E7-898D-41D7-9253-A75C64296E1B}"/>
    <pc:docChg chg="undo custSel addSld delSld modSld sldOrd modSection">
      <pc:chgData name="Dimitar Zahariev" userId="b84e4ebc77879e88" providerId="LiveId" clId="{62D579E7-898D-41D7-9253-A75C64296E1B}" dt="2019-12-12T15:13:11.627" v="5125" actId="27636"/>
      <pc:docMkLst>
        <pc:docMk/>
      </pc:docMkLst>
      <pc:sldChg chg="modSp">
        <pc:chgData name="Dimitar Zahariev" userId="b84e4ebc77879e88" providerId="LiveId" clId="{62D579E7-898D-41D7-9253-A75C64296E1B}" dt="2019-12-12T11:47:28.895" v="1244"/>
        <pc:sldMkLst>
          <pc:docMk/>
          <pc:sldMk cId="3215379390" sldId="274"/>
        </pc:sldMkLst>
        <pc:spChg chg="mod">
          <ac:chgData name="Dimitar Zahariev" userId="b84e4ebc77879e88" providerId="LiveId" clId="{62D579E7-898D-41D7-9253-A75C64296E1B}" dt="2019-12-10T19:28:51.913" v="23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62D579E7-898D-41D7-9253-A75C64296E1B}" dt="2019-12-12T11:47:28.895" v="1244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62D579E7-898D-41D7-9253-A75C64296E1B}" dt="2019-12-12T11:47:02.058" v="1222" actId="20577"/>
        <pc:sldMkLst>
          <pc:docMk/>
          <pc:sldMk cId="1646986932" sldId="276"/>
        </pc:sldMkLst>
        <pc:spChg chg="mod">
          <ac:chgData name="Dimitar Zahariev" userId="b84e4ebc77879e88" providerId="LiveId" clId="{62D579E7-898D-41D7-9253-A75C64296E1B}" dt="2019-12-12T11:47:02.058" v="122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">
        <pc:chgData name="Dimitar Zahariev" userId="b84e4ebc77879e88" providerId="LiveId" clId="{62D579E7-898D-41D7-9253-A75C64296E1B}" dt="2019-12-12T11:29:47.214" v="490" actId="2696"/>
        <pc:sldMkLst>
          <pc:docMk/>
          <pc:sldMk cId="882194472" sldId="353"/>
        </pc:sldMkLst>
        <pc:spChg chg="mod">
          <ac:chgData name="Dimitar Zahariev" userId="b84e4ebc77879e88" providerId="LiveId" clId="{62D579E7-898D-41D7-9253-A75C64296E1B}" dt="2019-12-10T21:04:18.150" v="28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0T21:04:34.867" v="31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62D579E7-898D-41D7-9253-A75C64296E1B}" dt="2019-12-12T14:27:51.120" v="4402" actId="20577"/>
        <pc:sldMkLst>
          <pc:docMk/>
          <pc:sldMk cId="2925089738" sldId="353"/>
        </pc:sldMkLst>
        <pc:spChg chg="mod">
          <ac:chgData name="Dimitar Zahariev" userId="b84e4ebc77879e88" providerId="LiveId" clId="{62D579E7-898D-41D7-9253-A75C64296E1B}" dt="2019-12-12T14:27:51.120" v="4402" actId="20577"/>
          <ac:spMkLst>
            <pc:docMk/>
            <pc:sldMk cId="2925089738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711692754" sldId="614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3470188485" sldId="618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223341463" sldId="619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3551093381" sldId="620"/>
        </pc:sldMkLst>
      </pc:sldChg>
      <pc:sldChg chg="modSp add">
        <pc:chgData name="Dimitar Zahariev" userId="b84e4ebc77879e88" providerId="LiveId" clId="{62D579E7-898D-41D7-9253-A75C64296E1B}" dt="2019-12-12T14:27:58.824" v="4411" actId="20577"/>
        <pc:sldMkLst>
          <pc:docMk/>
          <pc:sldMk cId="2136006439" sldId="699"/>
        </pc:sldMkLst>
        <pc:spChg chg="mod">
          <ac:chgData name="Dimitar Zahariev" userId="b84e4ebc77879e88" providerId="LiveId" clId="{62D579E7-898D-41D7-9253-A75C64296E1B}" dt="2019-12-12T14:27:58.824" v="4411" actId="20577"/>
          <ac:spMkLst>
            <pc:docMk/>
            <pc:sldMk cId="2136006439" sldId="699"/>
            <ac:spMk id="5" creationId="{11A1BDA3-1568-4FA9-867E-D3CB207F2824}"/>
          </ac:spMkLst>
        </pc:spChg>
      </pc:sldChg>
      <pc:sldChg chg="modSp add del">
        <pc:chgData name="Dimitar Zahariev" userId="b84e4ebc77879e88" providerId="LiveId" clId="{62D579E7-898D-41D7-9253-A75C64296E1B}" dt="2019-12-12T11:29:47.214" v="490" actId="2696"/>
        <pc:sldMkLst>
          <pc:docMk/>
          <pc:sldMk cId="3602216718" sldId="699"/>
        </pc:sldMkLst>
        <pc:spChg chg="mod">
          <ac:chgData name="Dimitar Zahariev" userId="b84e4ebc77879e88" providerId="LiveId" clId="{62D579E7-898D-41D7-9253-A75C64296E1B}" dt="2019-12-10T21:04:53.319" v="334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0T19:30:20.416" v="91" actId="5793"/>
          <ac:spMkLst>
            <pc:docMk/>
            <pc:sldMk cId="3602216718" sldId="699"/>
            <ac:spMk id="5" creationId="{11A1BDA3-1568-4FA9-867E-D3CB207F2824}"/>
          </ac:spMkLst>
        </pc:spChg>
      </pc:sldChg>
      <pc:sldChg chg="modSp add del ord">
        <pc:chgData name="Dimitar Zahariev" userId="b84e4ebc77879e88" providerId="LiveId" clId="{62D579E7-898D-41D7-9253-A75C64296E1B}" dt="2019-12-12T11:47:13.328" v="1241" actId="20577"/>
        <pc:sldMkLst>
          <pc:docMk/>
          <pc:sldMk cId="3208377020" sldId="701"/>
        </pc:sldMkLst>
        <pc:spChg chg="mod">
          <ac:chgData name="Dimitar Zahariev" userId="b84e4ebc77879e88" providerId="LiveId" clId="{62D579E7-898D-41D7-9253-A75C64296E1B}" dt="2019-12-12T11:47:13.328" v="1241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1:30:24.312" v="552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 add del ord">
        <pc:chgData name="Dimitar Zahariev" userId="b84e4ebc77879e88" providerId="LiveId" clId="{62D579E7-898D-41D7-9253-A75C64296E1B}" dt="2019-12-12T11:59:45.478" v="1971" actId="20577"/>
        <pc:sldMkLst>
          <pc:docMk/>
          <pc:sldMk cId="1792130294" sldId="707"/>
        </pc:sldMkLst>
        <pc:spChg chg="mod">
          <ac:chgData name="Dimitar Zahariev" userId="b84e4ebc77879e88" providerId="LiveId" clId="{62D579E7-898D-41D7-9253-A75C64296E1B}" dt="2019-12-12T11:59:45.478" v="197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1:59:29.253" v="194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62D579E7-898D-41D7-9253-A75C64296E1B}" dt="2019-12-12T12:00:44.647" v="1983" actId="20577"/>
        <pc:sldMkLst>
          <pc:docMk/>
          <pc:sldMk cId="2914857172" sldId="708"/>
        </pc:sldMkLst>
        <pc:spChg chg="mod">
          <ac:chgData name="Dimitar Zahariev" userId="b84e4ebc77879e88" providerId="LiveId" clId="{62D579E7-898D-41D7-9253-A75C64296E1B}" dt="2019-12-10T21:06:10.850" v="44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2:00:44.647" v="1983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62D579E7-898D-41D7-9253-A75C64296E1B}" dt="2019-12-12T12:31:56.891" v="2396" actId="20577"/>
        <pc:sldMkLst>
          <pc:docMk/>
          <pc:sldMk cId="1177571149" sldId="714"/>
        </pc:sldMkLst>
        <pc:spChg chg="mod">
          <ac:chgData name="Dimitar Zahariev" userId="b84e4ebc77879e88" providerId="LiveId" clId="{62D579E7-898D-41D7-9253-A75C64296E1B}" dt="2019-12-12T12:31:42.771" v="236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2:31:56.891" v="2396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modAnim">
        <pc:chgData name="Dimitar Zahariev" userId="b84e4ebc77879e88" providerId="LiveId" clId="{62D579E7-898D-41D7-9253-A75C64296E1B}" dt="2019-12-12T15:10:50.546" v="5087" actId="20577"/>
        <pc:sldMkLst>
          <pc:docMk/>
          <pc:sldMk cId="2373257029" sldId="751"/>
        </pc:sldMkLst>
        <pc:spChg chg="mod">
          <ac:chgData name="Dimitar Zahariev" userId="b84e4ebc77879e88" providerId="LiveId" clId="{62D579E7-898D-41D7-9253-A75C64296E1B}" dt="2019-12-12T15:10:50.546" v="5087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62D579E7-898D-41D7-9253-A75C64296E1B}" dt="2019-12-10T19:29:03.725" v="29" actId="20577"/>
        <pc:sldMkLst>
          <pc:docMk/>
          <pc:sldMk cId="2506175793" sldId="895"/>
        </pc:sldMkLst>
        <pc:spChg chg="mod">
          <ac:chgData name="Dimitar Zahariev" userId="b84e4ebc77879e88" providerId="LiveId" clId="{62D579E7-898D-41D7-9253-A75C64296E1B}" dt="2019-12-10T19:29:03.725" v="29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62D579E7-898D-41D7-9253-A75C64296E1B}" dt="2019-12-10T19:29:12.896" v="30"/>
        <pc:sldMkLst>
          <pc:docMk/>
          <pc:sldMk cId="4224565661" sldId="946"/>
        </pc:sldMkLst>
        <pc:spChg chg="mod">
          <ac:chgData name="Dimitar Zahariev" userId="b84e4ebc77879e88" providerId="LiveId" clId="{62D579E7-898D-41D7-9253-A75C64296E1B}" dt="2019-12-10T19:29:12.896" v="30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62D579E7-898D-41D7-9253-A75C64296E1B}" dt="2019-12-10T19:29:17.921" v="32" actId="20577"/>
        <pc:sldMkLst>
          <pc:docMk/>
          <pc:sldMk cId="1862218309" sldId="947"/>
        </pc:sldMkLst>
        <pc:spChg chg="mod">
          <ac:chgData name="Dimitar Zahariev" userId="b84e4ebc77879e88" providerId="LiveId" clId="{62D579E7-898D-41D7-9253-A75C64296E1B}" dt="2019-12-10T19:29:17.921" v="3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3120994191" sldId="948"/>
        </pc:sldMkLst>
      </pc:sldChg>
      <pc:sldChg chg="modSp del modAnim">
        <pc:chgData name="Dimitar Zahariev" userId="b84e4ebc77879e88" providerId="LiveId" clId="{62D579E7-898D-41D7-9253-A75C64296E1B}" dt="2019-12-10T19:30:49.251" v="110" actId="47"/>
        <pc:sldMkLst>
          <pc:docMk/>
          <pc:sldMk cId="1137376258" sldId="974"/>
        </pc:sldMkLst>
        <pc:spChg chg="mod">
          <ac:chgData name="Dimitar Zahariev" userId="b84e4ebc77879e88" providerId="LiveId" clId="{62D579E7-898D-41D7-9253-A75C64296E1B}" dt="2019-12-10T19:30:35.931" v="103" actId="5793"/>
          <ac:spMkLst>
            <pc:docMk/>
            <pc:sldMk cId="1137376258" sldId="97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0T19:30:40.859" v="108" actId="5793"/>
          <ac:spMkLst>
            <pc:docMk/>
            <pc:sldMk cId="1137376258" sldId="974"/>
            <ac:spMk id="5" creationId="{25D4DC16-7C8F-4647-B097-E39063E1F4FD}"/>
          </ac:spMkLst>
        </pc:spChg>
      </pc:sldChg>
      <pc:sldChg chg="del">
        <pc:chgData name="Dimitar Zahariev" userId="b84e4ebc77879e88" providerId="LiveId" clId="{62D579E7-898D-41D7-9253-A75C64296E1B}" dt="2019-12-10T19:31:11.467" v="129" actId="47"/>
        <pc:sldMkLst>
          <pc:docMk/>
          <pc:sldMk cId="1934768845" sldId="975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2461706517" sldId="976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1447605482" sldId="977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2048199883" sldId="978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957512578" sldId="979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4136236753" sldId="980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1504723028" sldId="981"/>
        </pc:sldMkLst>
      </pc:sldChg>
      <pc:sldChg chg="delSp modSp add del delAnim modAnim">
        <pc:chgData name="Dimitar Zahariev" userId="b84e4ebc77879e88" providerId="LiveId" clId="{62D579E7-898D-41D7-9253-A75C64296E1B}" dt="2019-12-12T11:29:47.214" v="490" actId="2696"/>
        <pc:sldMkLst>
          <pc:docMk/>
          <pc:sldMk cId="2713468900" sldId="982"/>
        </pc:sldMkLst>
        <pc:spChg chg="del">
          <ac:chgData name="Dimitar Zahariev" userId="b84e4ebc77879e88" providerId="LiveId" clId="{62D579E7-898D-41D7-9253-A75C64296E1B}" dt="2019-12-10T19:29:45.991" v="54" actId="478"/>
          <ac:spMkLst>
            <pc:docMk/>
            <pc:sldMk cId="2713468900" sldId="982"/>
            <ac:spMk id="2" creationId="{D6425227-6DD2-4515-9ABB-4B1D437099BE}"/>
          </ac:spMkLst>
        </pc:spChg>
        <pc:spChg chg="del">
          <ac:chgData name="Dimitar Zahariev" userId="b84e4ebc77879e88" providerId="LiveId" clId="{62D579E7-898D-41D7-9253-A75C64296E1B}" dt="2019-12-10T19:29:44.428" v="53" actId="478"/>
          <ac:spMkLst>
            <pc:docMk/>
            <pc:sldMk cId="2713468900" sldId="982"/>
            <ac:spMk id="3" creationId="{D8524141-EABF-4559-96BB-4A0989697A49}"/>
          </ac:spMkLst>
        </pc:spChg>
        <pc:spChg chg="mod">
          <ac:chgData name="Dimitar Zahariev" userId="b84e4ebc77879e88" providerId="LiveId" clId="{62D579E7-898D-41D7-9253-A75C64296E1B}" dt="2019-12-10T19:29:41.491" v="52" actId="5793"/>
          <ac:spMkLst>
            <pc:docMk/>
            <pc:sldMk cId="2713468900" sldId="98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0T19:29:38.600" v="48" actId="5793"/>
          <ac:spMkLst>
            <pc:docMk/>
            <pc:sldMk cId="2713468900" sldId="98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0T19:29:49.374" v="58" actId="5793"/>
          <ac:spMkLst>
            <pc:docMk/>
            <pc:sldMk cId="2713468900" sldId="98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4:46:55.592" v="4541" actId="20577"/>
        <pc:sldMkLst>
          <pc:docMk/>
          <pc:sldMk cId="2909713191" sldId="982"/>
        </pc:sldMkLst>
        <pc:spChg chg="mod">
          <ac:chgData name="Dimitar Zahariev" userId="b84e4ebc77879e88" providerId="LiveId" clId="{62D579E7-898D-41D7-9253-A75C64296E1B}" dt="2019-12-12T13:45:02.926" v="3799" actId="20577"/>
          <ac:spMkLst>
            <pc:docMk/>
            <pc:sldMk cId="2909713191" sldId="98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46:55.592" v="4541" actId="20577"/>
          <ac:spMkLst>
            <pc:docMk/>
            <pc:sldMk cId="2909713191" sldId="98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00:54.935" v="3868"/>
          <ac:spMkLst>
            <pc:docMk/>
            <pc:sldMk cId="2909713191" sldId="982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41866672" sldId="983"/>
        </pc:sldMkLst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523502528" sldId="984"/>
        </pc:sldMkLst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3113123526" sldId="985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1661331659" sldId="986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3935762101" sldId="987"/>
        </pc:sldMkLst>
      </pc:sldChg>
      <pc:sldChg chg="modSp add del ord">
        <pc:chgData name="Dimitar Zahariev" userId="b84e4ebc77879e88" providerId="LiveId" clId="{62D579E7-898D-41D7-9253-A75C64296E1B}" dt="2019-12-12T14:55:06.582" v="4553" actId="47"/>
        <pc:sldMkLst>
          <pc:docMk/>
          <pc:sldMk cId="3183391695" sldId="988"/>
        </pc:sldMkLst>
        <pc:spChg chg="mod">
          <ac:chgData name="Dimitar Zahariev" userId="b84e4ebc77879e88" providerId="LiveId" clId="{62D579E7-898D-41D7-9253-A75C64296E1B}" dt="2019-12-12T11:30:37.307" v="574" actId="20577"/>
          <ac:spMkLst>
            <pc:docMk/>
            <pc:sldMk cId="3183391695" sldId="988"/>
            <ac:spMk id="4" creationId="{D7702113-46B5-44FF-AE34-AED42A801FFF}"/>
          </ac:spMkLst>
        </pc:spChg>
      </pc:sldChg>
      <pc:sldChg chg="modSp add modAnim">
        <pc:chgData name="Dimitar Zahariev" userId="b84e4ebc77879e88" providerId="LiveId" clId="{62D579E7-898D-41D7-9253-A75C64296E1B}" dt="2019-12-12T15:13:11.627" v="5125" actId="27636"/>
        <pc:sldMkLst>
          <pc:docMk/>
          <pc:sldMk cId="4256776180" sldId="989"/>
        </pc:sldMkLst>
        <pc:spChg chg="mod">
          <ac:chgData name="Dimitar Zahariev" userId="b84e4ebc77879e88" providerId="LiveId" clId="{62D579E7-898D-41D7-9253-A75C64296E1B}" dt="2019-12-12T12:23:34.700" v="2217" actId="20577"/>
          <ac:spMkLst>
            <pc:docMk/>
            <pc:sldMk cId="4256776180" sldId="989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13:11.627" v="5125" actId="27636"/>
          <ac:spMkLst>
            <pc:docMk/>
            <pc:sldMk cId="4256776180" sldId="989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01:44.480" v="1993"/>
          <ac:spMkLst>
            <pc:docMk/>
            <pc:sldMk cId="4256776180" sldId="989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1547785972" sldId="990"/>
        </pc:sldMkLst>
      </pc:sldChg>
      <pc:sldChg chg="modSp add del">
        <pc:chgData name="Dimitar Zahariev" userId="b84e4ebc77879e88" providerId="LiveId" clId="{62D579E7-898D-41D7-9253-A75C64296E1B}" dt="2019-12-12T14:43:56.963" v="4413" actId="47"/>
        <pc:sldMkLst>
          <pc:docMk/>
          <pc:sldMk cId="3885572710" sldId="990"/>
        </pc:sldMkLst>
        <pc:spChg chg="mod">
          <ac:chgData name="Dimitar Zahariev" userId="b84e4ebc77879e88" providerId="LiveId" clId="{62D579E7-898D-41D7-9253-A75C64296E1B}" dt="2019-12-12T13:48:35.105" v="3807" actId="20577"/>
          <ac:spMkLst>
            <pc:docMk/>
            <pc:sldMk cId="3885572710" sldId="990"/>
            <ac:spMk id="4" creationId="{D7702113-46B5-44FF-AE34-AED42A801FF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3026922379" sldId="991"/>
        </pc:sldMkLst>
      </pc:sldChg>
      <pc:sldChg chg="add del">
        <pc:chgData name="Dimitar Zahariev" userId="b84e4ebc77879e88" providerId="LiveId" clId="{62D579E7-898D-41D7-9253-A75C64296E1B}" dt="2019-12-12T14:43:57.648" v="4414" actId="47"/>
        <pc:sldMkLst>
          <pc:docMk/>
          <pc:sldMk cId="3368196519" sldId="991"/>
        </pc:sldMkLst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2059132217" sldId="992"/>
        </pc:sldMkLst>
      </pc:sldChg>
      <pc:sldChg chg="modSp add modAnim">
        <pc:chgData name="Dimitar Zahariev" userId="b84e4ebc77879e88" providerId="LiveId" clId="{62D579E7-898D-41D7-9253-A75C64296E1B}" dt="2019-12-12T15:00:58.797" v="4630"/>
        <pc:sldMkLst>
          <pc:docMk/>
          <pc:sldMk cId="2156899346" sldId="992"/>
        </pc:sldMkLst>
        <pc:spChg chg="mod">
          <ac:chgData name="Dimitar Zahariev" userId="b84e4ebc77879e88" providerId="LiveId" clId="{62D579E7-898D-41D7-9253-A75C64296E1B}" dt="2019-12-12T14:13:40.486" v="3920" actId="20577"/>
          <ac:spMkLst>
            <pc:docMk/>
            <pc:sldMk cId="2156899346" sldId="99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21:14.510" v="4158" actId="113"/>
          <ac:spMkLst>
            <pc:docMk/>
            <pc:sldMk cId="2156899346" sldId="99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13:52.107" v="3921"/>
          <ac:spMkLst>
            <pc:docMk/>
            <pc:sldMk cId="2156899346" sldId="992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1113216358" sldId="993"/>
        </pc:sldMkLst>
      </pc:sldChg>
      <pc:sldChg chg="delSp modSp add delAnim modAnim">
        <pc:chgData name="Dimitar Zahariev" userId="b84e4ebc77879e88" providerId="LiveId" clId="{62D579E7-898D-41D7-9253-A75C64296E1B}" dt="2019-12-12T14:47:28.604" v="4548"/>
        <pc:sldMkLst>
          <pc:docMk/>
          <pc:sldMk cId="1893705341" sldId="993"/>
        </pc:sldMkLst>
        <pc:spChg chg="mod">
          <ac:chgData name="Dimitar Zahariev" userId="b84e4ebc77879e88" providerId="LiveId" clId="{62D579E7-898D-41D7-9253-A75C64296E1B}" dt="2019-12-12T14:12:07.251" v="3899" actId="20577"/>
          <ac:spMkLst>
            <pc:docMk/>
            <pc:sldMk cId="1893705341" sldId="993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47:23.308" v="4545" actId="313"/>
          <ac:spMkLst>
            <pc:docMk/>
            <pc:sldMk cId="1893705341" sldId="993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47:28.604" v="4548"/>
          <ac:spMkLst>
            <pc:docMk/>
            <pc:sldMk cId="1893705341" sldId="993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0:17.481" v="4549"/>
        <pc:sldMkLst>
          <pc:docMk/>
          <pc:sldMk cId="2775828793" sldId="994"/>
        </pc:sldMkLst>
        <pc:spChg chg="mod">
          <ac:chgData name="Dimitar Zahariev" userId="b84e4ebc77879e88" providerId="LiveId" clId="{62D579E7-898D-41D7-9253-A75C64296E1B}" dt="2019-12-12T11:35:44.383" v="687" actId="20577"/>
          <ac:spMkLst>
            <pc:docMk/>
            <pc:sldMk cId="2775828793" sldId="99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1:34:40.605" v="681" actId="313"/>
          <ac:spMkLst>
            <pc:docMk/>
            <pc:sldMk cId="2775828793" sldId="994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50:17.481" v="4549"/>
          <ac:spMkLst>
            <pc:docMk/>
            <pc:sldMk cId="2775828793" sldId="994"/>
            <ac:spMk id="6" creationId="{5573D971-45F4-41D9-A9B7-646EAF91B4AF}"/>
          </ac:spMkLst>
        </pc:spChg>
      </pc:sldChg>
      <pc:sldChg chg="delSp modSp add del ord delAnim modAnim">
        <pc:chgData name="Dimitar Zahariev" userId="b84e4ebc77879e88" providerId="LiveId" clId="{62D579E7-898D-41D7-9253-A75C64296E1B}" dt="2019-12-12T14:56:14.063" v="4577" actId="20577"/>
        <pc:sldMkLst>
          <pc:docMk/>
          <pc:sldMk cId="1881653924" sldId="995"/>
        </pc:sldMkLst>
        <pc:spChg chg="mod">
          <ac:chgData name="Dimitar Zahariev" userId="b84e4ebc77879e88" providerId="LiveId" clId="{62D579E7-898D-41D7-9253-A75C64296E1B}" dt="2019-12-12T11:35:58.465" v="700" actId="20577"/>
          <ac:spMkLst>
            <pc:docMk/>
            <pc:sldMk cId="1881653924" sldId="995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6:14.063" v="4577" actId="20577"/>
          <ac:spMkLst>
            <pc:docMk/>
            <pc:sldMk cId="1881653924" sldId="995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50:36.086" v="4552"/>
          <ac:spMkLst>
            <pc:docMk/>
            <pc:sldMk cId="1881653924" sldId="995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9:58.350" v="4613" actId="113"/>
        <pc:sldMkLst>
          <pc:docMk/>
          <pc:sldMk cId="3147614811" sldId="996"/>
        </pc:sldMkLst>
        <pc:spChg chg="mod">
          <ac:chgData name="Dimitar Zahariev" userId="b84e4ebc77879e88" providerId="LiveId" clId="{62D579E7-898D-41D7-9253-A75C64296E1B}" dt="2019-12-12T11:44:20.121" v="1192" actId="20577"/>
          <ac:spMkLst>
            <pc:docMk/>
            <pc:sldMk cId="3147614811" sldId="996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9:58.350" v="4613" actId="113"/>
          <ac:spMkLst>
            <pc:docMk/>
            <pc:sldMk cId="3147614811" sldId="996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1:52:38.661" v="1495"/>
          <ac:spMkLst>
            <pc:docMk/>
            <pc:sldMk cId="3147614811" sldId="996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8:50.849" v="4603"/>
        <pc:sldMkLst>
          <pc:docMk/>
          <pc:sldMk cId="1218617546" sldId="997"/>
        </pc:sldMkLst>
        <pc:spChg chg="mod">
          <ac:chgData name="Dimitar Zahariev" userId="b84e4ebc77879e88" providerId="LiveId" clId="{62D579E7-898D-41D7-9253-A75C64296E1B}" dt="2019-12-12T11:46:48.412" v="1209"/>
          <ac:spMkLst>
            <pc:docMk/>
            <pc:sldMk cId="1218617546" sldId="997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8:50.849" v="4603"/>
          <ac:spMkLst>
            <pc:docMk/>
            <pc:sldMk cId="1218617546" sldId="997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1:52:07.085" v="1494"/>
          <ac:spMkLst>
            <pc:docMk/>
            <pc:sldMk cId="1218617546" sldId="997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62D579E7-898D-41D7-9253-A75C64296E1B}" dt="2019-12-12T12:29:22.508" v="2321" actId="120"/>
        <pc:sldMkLst>
          <pc:docMk/>
          <pc:sldMk cId="2931198152" sldId="998"/>
        </pc:sldMkLst>
        <pc:spChg chg="add del">
          <ac:chgData name="Dimitar Zahariev" userId="b84e4ebc77879e88" providerId="LiveId" clId="{62D579E7-898D-41D7-9253-A75C64296E1B}" dt="2019-12-12T12:26:16.908" v="2274"/>
          <ac:spMkLst>
            <pc:docMk/>
            <pc:sldMk cId="2931198152" sldId="998"/>
            <ac:spMk id="2" creationId="{7FFC4E5B-DCE7-4E43-AE65-3383FAA1EC14}"/>
          </ac:spMkLst>
        </pc:spChg>
        <pc:spChg chg="mod">
          <ac:chgData name="Dimitar Zahariev" userId="b84e4ebc77879e88" providerId="LiveId" clId="{62D579E7-898D-41D7-9253-A75C64296E1B}" dt="2019-12-12T12:29:01.357" v="2288" actId="20577"/>
          <ac:spMkLst>
            <pc:docMk/>
            <pc:sldMk cId="2931198152" sldId="998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26:24.336" v="2275"/>
          <ac:spMkLst>
            <pc:docMk/>
            <pc:sldMk cId="2931198152" sldId="998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29:22.508" v="2321" actId="120"/>
          <ac:spMkLst>
            <pc:docMk/>
            <pc:sldMk cId="2931198152" sldId="998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62D579E7-898D-41D7-9253-A75C64296E1B}" dt="2019-12-12T15:04:42.715" v="4701"/>
        <pc:sldMkLst>
          <pc:docMk/>
          <pc:sldMk cId="766471098" sldId="999"/>
        </pc:sldMkLst>
        <pc:spChg chg="mod">
          <ac:chgData name="Dimitar Zahariev" userId="b84e4ebc77879e88" providerId="LiveId" clId="{62D579E7-898D-41D7-9253-A75C64296E1B}" dt="2019-12-12T12:08:02.839" v="2134" actId="20577"/>
          <ac:spMkLst>
            <pc:docMk/>
            <pc:sldMk cId="766471098" sldId="999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4:33.744" v="4693" actId="113"/>
          <ac:spMkLst>
            <pc:docMk/>
            <pc:sldMk cId="766471098" sldId="999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45:21.195" v="2704" actId="20577"/>
          <ac:spMkLst>
            <pc:docMk/>
            <pc:sldMk cId="766471098" sldId="99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2:29:17.826" v="2320" actId="120"/>
        <pc:sldMkLst>
          <pc:docMk/>
          <pc:sldMk cId="3348756931" sldId="1000"/>
        </pc:sldMkLst>
        <pc:spChg chg="mod">
          <ac:chgData name="Dimitar Zahariev" userId="b84e4ebc77879e88" providerId="LiveId" clId="{62D579E7-898D-41D7-9253-A75C64296E1B}" dt="2019-12-12T12:28:56.966" v="2287" actId="20577"/>
          <ac:spMkLst>
            <pc:docMk/>
            <pc:sldMk cId="3348756931" sldId="1000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28:02.021" v="2286" actId="20577"/>
          <ac:spMkLst>
            <pc:docMk/>
            <pc:sldMk cId="3348756931" sldId="1000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29:17.826" v="2320" actId="120"/>
          <ac:spMkLst>
            <pc:docMk/>
            <pc:sldMk cId="3348756931" sldId="1000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62D579E7-898D-41D7-9253-A75C64296E1B}" dt="2019-12-12T15:04:07.781" v="4686"/>
        <pc:sldMkLst>
          <pc:docMk/>
          <pc:sldMk cId="3065811619" sldId="1001"/>
        </pc:sldMkLst>
        <pc:spChg chg="mod">
          <ac:chgData name="Dimitar Zahariev" userId="b84e4ebc77879e88" providerId="LiveId" clId="{62D579E7-898D-41D7-9253-A75C64296E1B}" dt="2019-12-12T12:25:01.416" v="2256" actId="20577"/>
          <ac:spMkLst>
            <pc:docMk/>
            <pc:sldMk cId="3065811619" sldId="1001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42:52.303" v="2697" actId="255"/>
          <ac:spMkLst>
            <pc:docMk/>
            <pc:sldMk cId="3065811619" sldId="1001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43:42.235" v="2698"/>
          <ac:spMkLst>
            <pc:docMk/>
            <pc:sldMk cId="3065811619" sldId="1001"/>
            <ac:spMk id="6" creationId="{5573D971-45F4-41D9-A9B7-646EAF91B4AF}"/>
          </ac:spMkLst>
        </pc:spChg>
      </pc:sldChg>
      <pc:sldChg chg="modSp add">
        <pc:chgData name="Dimitar Zahariev" userId="b84e4ebc77879e88" providerId="LiveId" clId="{62D579E7-898D-41D7-9253-A75C64296E1B}" dt="2019-12-12T12:59:34.250" v="3252" actId="20577"/>
        <pc:sldMkLst>
          <pc:docMk/>
          <pc:sldMk cId="3306232032" sldId="1002"/>
        </pc:sldMkLst>
        <pc:spChg chg="mod">
          <ac:chgData name="Dimitar Zahariev" userId="b84e4ebc77879e88" providerId="LiveId" clId="{62D579E7-898D-41D7-9253-A75C64296E1B}" dt="2019-12-12T12:59:34.250" v="3252" actId="20577"/>
          <ac:spMkLst>
            <pc:docMk/>
            <pc:sldMk cId="3306232032" sldId="1002"/>
            <ac:spMk id="4" creationId="{BEB5BB41-09D4-4E9F-8C80-EE8709171CB3}"/>
          </ac:spMkLst>
        </pc:spChg>
      </pc:sldChg>
      <pc:sldChg chg="modSp add modAnim">
        <pc:chgData name="Dimitar Zahariev" userId="b84e4ebc77879e88" providerId="LiveId" clId="{62D579E7-898D-41D7-9253-A75C64296E1B}" dt="2019-12-12T13:59:04.864" v="3863" actId="403"/>
        <pc:sldMkLst>
          <pc:docMk/>
          <pc:sldMk cId="3682155849" sldId="1003"/>
        </pc:sldMkLst>
        <pc:spChg chg="mod">
          <ac:chgData name="Dimitar Zahariev" userId="b84e4ebc77879e88" providerId="LiveId" clId="{62D579E7-898D-41D7-9253-A75C64296E1B}" dt="2019-12-12T12:57:38.671" v="3220" actId="20577"/>
          <ac:spMkLst>
            <pc:docMk/>
            <pc:sldMk cId="3682155849" sldId="1003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3:59:04.864" v="3863" actId="403"/>
          <ac:spMkLst>
            <pc:docMk/>
            <pc:sldMk cId="3682155849" sldId="1003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3:04:54.353" v="3401"/>
          <ac:spMkLst>
            <pc:docMk/>
            <pc:sldMk cId="3682155849" sldId="100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5:05:07.399" v="4704" actId="27636"/>
        <pc:sldMkLst>
          <pc:docMk/>
          <pc:sldMk cId="1398809849" sldId="1004"/>
        </pc:sldMkLst>
        <pc:spChg chg="mod">
          <ac:chgData name="Dimitar Zahariev" userId="b84e4ebc77879e88" providerId="LiveId" clId="{62D579E7-898D-41D7-9253-A75C64296E1B}" dt="2019-12-12T12:51:22.152" v="2955" actId="20577"/>
          <ac:spMkLst>
            <pc:docMk/>
            <pc:sldMk cId="1398809849" sldId="100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5:07.399" v="4704" actId="27636"/>
          <ac:spMkLst>
            <pc:docMk/>
            <pc:sldMk cId="1398809849" sldId="1004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5:04:57.078" v="4702" actId="404"/>
          <ac:spMkLst>
            <pc:docMk/>
            <pc:sldMk cId="1398809849" sldId="1004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62D579E7-898D-41D7-9253-A75C64296E1B}" dt="2019-12-12T13:59:42.297" v="3867"/>
        <pc:sldMkLst>
          <pc:docMk/>
          <pc:sldMk cId="3607789689" sldId="1005"/>
        </pc:sldMkLst>
        <pc:spChg chg="mod">
          <ac:chgData name="Dimitar Zahariev" userId="b84e4ebc77879e88" providerId="LiveId" clId="{62D579E7-898D-41D7-9253-A75C64296E1B}" dt="2019-12-12T12:59:25.859" v="3240" actId="20577"/>
          <ac:spMkLst>
            <pc:docMk/>
            <pc:sldMk cId="3607789689" sldId="1005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3:59:32.329" v="3865" actId="404"/>
          <ac:spMkLst>
            <pc:docMk/>
            <pc:sldMk cId="3607789689" sldId="1005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3:59:42.297" v="3867"/>
          <ac:spMkLst>
            <pc:docMk/>
            <pc:sldMk cId="3607789689" sldId="100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5:06:49.576" v="4739" actId="27636"/>
        <pc:sldMkLst>
          <pc:docMk/>
          <pc:sldMk cId="3043132824" sldId="1006"/>
        </pc:sldMkLst>
        <pc:spChg chg="mod">
          <ac:chgData name="Dimitar Zahariev" userId="b84e4ebc77879e88" providerId="LiveId" clId="{62D579E7-898D-41D7-9253-A75C64296E1B}" dt="2019-12-12T13:05:57.884" v="3444" actId="20577"/>
          <ac:spMkLst>
            <pc:docMk/>
            <pc:sldMk cId="3043132824" sldId="1006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6:49.576" v="4739" actId="27636"/>
          <ac:spMkLst>
            <pc:docMk/>
            <pc:sldMk cId="3043132824" sldId="1006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3:06:43.997" v="3492" actId="404"/>
          <ac:spMkLst>
            <pc:docMk/>
            <pc:sldMk cId="3043132824" sldId="1006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62D579E7-898D-41D7-9253-A75C64296E1B}" dt="2019-12-12T15:02:33.777" v="4653"/>
        <pc:sldMkLst>
          <pc:docMk/>
          <pc:sldMk cId="1117905378" sldId="1007"/>
        </pc:sldMkLst>
        <pc:spChg chg="mod">
          <ac:chgData name="Dimitar Zahariev" userId="b84e4ebc77879e88" providerId="LiveId" clId="{62D579E7-898D-41D7-9253-A75C64296E1B}" dt="2019-12-12T14:15:45.492" v="3952" actId="20577"/>
          <ac:spMkLst>
            <pc:docMk/>
            <pc:sldMk cId="1117905378" sldId="1007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19:12.855" v="4143" actId="20577"/>
          <ac:spMkLst>
            <pc:docMk/>
            <pc:sldMk cId="1117905378" sldId="1007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47:17.631" v="4544"/>
          <ac:spMkLst>
            <pc:docMk/>
            <pc:sldMk cId="1117905378" sldId="1007"/>
            <ac:spMk id="6" creationId="{5573D971-45F4-41D9-A9B7-646EAF91B4AF}"/>
          </ac:spMkLst>
        </pc:spChg>
      </pc:sldChg>
    </pc:docChg>
  </pc:docChgLst>
  <pc:docChgLst>
    <pc:chgData name="Dimitar Zahariev" userId="b84e4ebc77879e88" providerId="LiveId" clId="{B82F5462-FD75-4A2C-AC77-D786512EB089}"/>
    <pc:docChg chg="undo redo custSel addSld delSld modSld sldOrd modSection">
      <pc:chgData name="Dimitar Zahariev" userId="b84e4ebc77879e88" providerId="LiveId" clId="{B82F5462-FD75-4A2C-AC77-D786512EB089}" dt="2019-12-10T14:09:05.082" v="4170" actId="20577"/>
      <pc:docMkLst>
        <pc:docMk/>
      </pc:docMkLst>
      <pc:sldChg chg="modSp">
        <pc:chgData name="Dimitar Zahariev" userId="b84e4ebc77879e88" providerId="LiveId" clId="{B82F5462-FD75-4A2C-AC77-D786512EB089}" dt="2019-12-08T06:15:37.466" v="68" actId="20577"/>
        <pc:sldMkLst>
          <pc:docMk/>
          <pc:sldMk cId="3215379390" sldId="274"/>
        </pc:sldMkLst>
        <pc:spChg chg="mod">
          <ac:chgData name="Dimitar Zahariev" userId="b84e4ebc77879e88" providerId="LiveId" clId="{B82F5462-FD75-4A2C-AC77-D786512EB089}" dt="2019-12-08T06:14:44.138" v="10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B82F5462-FD75-4A2C-AC77-D786512EB089}" dt="2019-12-08T06:15:37.466" v="6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B82F5462-FD75-4A2C-AC77-D786512EB089}" dt="2019-12-08T20:37:58.464" v="1030" actId="20577"/>
        <pc:sldMkLst>
          <pc:docMk/>
          <pc:sldMk cId="1646986932" sldId="276"/>
        </pc:sldMkLst>
        <pc:spChg chg="mod">
          <ac:chgData name="Dimitar Zahariev" userId="b84e4ebc77879e88" providerId="LiveId" clId="{B82F5462-FD75-4A2C-AC77-D786512EB089}" dt="2019-12-08T20:37:58.464" v="1030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ord">
        <pc:chgData name="Dimitar Zahariev" userId="b84e4ebc77879e88" providerId="LiveId" clId="{B82F5462-FD75-4A2C-AC77-D786512EB089}" dt="2019-12-08T20:38:10.289" v="1032" actId="20577"/>
        <pc:sldMkLst>
          <pc:docMk/>
          <pc:sldMk cId="882194472" sldId="353"/>
        </pc:sldMkLst>
        <pc:spChg chg="mod">
          <ac:chgData name="Dimitar Zahariev" userId="b84e4ebc77879e88" providerId="LiveId" clId="{B82F5462-FD75-4A2C-AC77-D786512EB089}" dt="2019-12-08T20:38:08.603" v="1031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20:38:10.289" v="103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711692754" sldId="614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470188485" sldId="618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223341463" sldId="619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551093381" sldId="620"/>
        </pc:sldMkLst>
      </pc:sldChg>
      <pc:sldChg chg="modSp">
        <pc:chgData name="Dimitar Zahariev" userId="b84e4ebc77879e88" providerId="LiveId" clId="{B82F5462-FD75-4A2C-AC77-D786512EB089}" dt="2019-12-08T15:06:28.840" v="221" actId="20577"/>
        <pc:sldMkLst>
          <pc:docMk/>
          <pc:sldMk cId="3602216718" sldId="699"/>
        </pc:sldMkLst>
        <pc:spChg chg="mod">
          <ac:chgData name="Dimitar Zahariev" userId="b84e4ebc77879e88" providerId="LiveId" clId="{B82F5462-FD75-4A2C-AC77-D786512EB089}" dt="2019-12-08T15:06:23.672" v="212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28.840" v="221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6:53.269" v="260" actId="20577"/>
        <pc:sldMkLst>
          <pc:docMk/>
          <pc:sldMk cId="3208377020" sldId="701"/>
        </pc:sldMkLst>
        <pc:spChg chg="mod">
          <ac:chgData name="Dimitar Zahariev" userId="b84e4ebc77879e88" providerId="LiveId" clId="{B82F5462-FD75-4A2C-AC77-D786512EB089}" dt="2019-12-08T15:06:41.155" v="239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53.269" v="260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7:45.277" v="307" actId="20577"/>
        <pc:sldMkLst>
          <pc:docMk/>
          <pc:sldMk cId="1792130294" sldId="707"/>
        </pc:sldMkLst>
        <pc:spChg chg="mod">
          <ac:chgData name="Dimitar Zahariev" userId="b84e4ebc77879e88" providerId="LiveId" clId="{B82F5462-FD75-4A2C-AC77-D786512EB089}" dt="2019-12-08T15:07:40.123" v="292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7:45.277" v="307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03.971" v="338" actId="20577"/>
        <pc:sldMkLst>
          <pc:docMk/>
          <pc:sldMk cId="2914857172" sldId="708"/>
        </pc:sldMkLst>
        <pc:spChg chg="mod">
          <ac:chgData name="Dimitar Zahariev" userId="b84e4ebc77879e88" providerId="LiveId" clId="{B82F5462-FD75-4A2C-AC77-D786512EB089}" dt="2019-12-08T15:07:54.536" v="31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03.971" v="338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48.681" v="385" actId="20577"/>
        <pc:sldMkLst>
          <pc:docMk/>
          <pc:sldMk cId="1177571149" sldId="714"/>
        </pc:sldMkLst>
        <pc:spChg chg="mod">
          <ac:chgData name="Dimitar Zahariev" userId="b84e4ebc77879e88" providerId="LiveId" clId="{B82F5462-FD75-4A2C-AC77-D786512EB089}" dt="2019-12-08T15:08:43.827" v="37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48.681" v="385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B82F5462-FD75-4A2C-AC77-D786512EB089}" dt="2019-12-08T15:08:26.366" v="343" actId="47"/>
        <pc:sldMkLst>
          <pc:docMk/>
          <pc:sldMk cId="2311176215" sldId="715"/>
        </pc:sldMkLst>
      </pc:sldChg>
      <pc:sldChg chg="del">
        <pc:chgData name="Dimitar Zahariev" userId="b84e4ebc77879e88" providerId="LiveId" clId="{B82F5462-FD75-4A2C-AC77-D786512EB089}" dt="2019-12-08T15:06:32.145" v="222" actId="47"/>
        <pc:sldMkLst>
          <pc:docMk/>
          <pc:sldMk cId="3811251410" sldId="738"/>
        </pc:sldMkLst>
      </pc:sldChg>
      <pc:sldChg chg="modSp modAnim">
        <pc:chgData name="Dimitar Zahariev" userId="b84e4ebc77879e88" providerId="LiveId" clId="{B82F5462-FD75-4A2C-AC77-D786512EB089}" dt="2019-12-09T14:48:44.632" v="3377" actId="20577"/>
        <pc:sldMkLst>
          <pc:docMk/>
          <pc:sldMk cId="2373257029" sldId="751"/>
        </pc:sldMkLst>
        <pc:spChg chg="mod">
          <ac:chgData name="Dimitar Zahariev" userId="b84e4ebc77879e88" providerId="LiveId" clId="{B82F5462-FD75-4A2C-AC77-D786512EB089}" dt="2019-12-09T14:48:44.632" v="3377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B82F5462-FD75-4A2C-AC77-D786512EB089}" dt="2019-12-08T06:15:43.309" v="70" actId="20577"/>
        <pc:sldMkLst>
          <pc:docMk/>
          <pc:sldMk cId="2506175793" sldId="895"/>
        </pc:sldMkLst>
        <pc:spChg chg="mod">
          <ac:chgData name="Dimitar Zahariev" userId="b84e4ebc77879e88" providerId="LiveId" clId="{B82F5462-FD75-4A2C-AC77-D786512EB089}" dt="2019-12-08T06:15:43.309" v="70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B82F5462-FD75-4A2C-AC77-D786512EB089}" dt="2019-12-08T06:16:00.933" v="73"/>
        <pc:sldMkLst>
          <pc:docMk/>
          <pc:sldMk cId="4224565661" sldId="946"/>
        </pc:sldMkLst>
        <pc:spChg chg="mod">
          <ac:chgData name="Dimitar Zahariev" userId="b84e4ebc77879e88" providerId="LiveId" clId="{B82F5462-FD75-4A2C-AC77-D786512EB089}" dt="2019-12-08T06:16:00.933" v="73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B82F5462-FD75-4A2C-AC77-D786512EB089}" dt="2019-12-08T06:15:51.105" v="72" actId="20577"/>
        <pc:sldMkLst>
          <pc:docMk/>
          <pc:sldMk cId="1862218309" sldId="947"/>
        </pc:sldMkLst>
        <pc:spChg chg="mod">
          <ac:chgData name="Dimitar Zahariev" userId="b84e4ebc77879e88" providerId="LiveId" clId="{B82F5462-FD75-4A2C-AC77-D786512EB089}" dt="2019-12-08T06:15:51.105" v="7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B82F5462-FD75-4A2C-AC77-D786512EB089}" dt="2019-12-09T14:06:00.355" v="2645"/>
        <pc:sldMkLst>
          <pc:docMk/>
          <pc:sldMk cId="3120994191" sldId="948"/>
        </pc:sldMkLst>
        <pc:spChg chg="mod">
          <ac:chgData name="Dimitar Zahariev" userId="b84e4ebc77879e88" providerId="LiveId" clId="{B82F5462-FD75-4A2C-AC77-D786512EB089}" dt="2019-12-08T20:54:01.196" v="1330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04:11.697" v="2628" actId="20577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00.355" v="2645"/>
          <ac:spMkLst>
            <pc:docMk/>
            <pc:sldMk cId="3120994191" sldId="948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927522378" sldId="94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892226491" sldId="95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3867820875" sldId="951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562828074" sldId="952"/>
        </pc:sldMkLst>
      </pc:sldChg>
      <pc:sldChg chg="modSp del modAnim">
        <pc:chgData name="Dimitar Zahariev" userId="b84e4ebc77879e88" providerId="LiveId" clId="{B82F5462-FD75-4A2C-AC77-D786512EB089}" dt="2019-12-08T15:07:22.823" v="276" actId="47"/>
        <pc:sldMkLst>
          <pc:docMk/>
          <pc:sldMk cId="3275338195" sldId="953"/>
        </pc:sldMkLst>
        <pc:spChg chg="mod">
          <ac:chgData name="Dimitar Zahariev" userId="b84e4ebc77879e88" providerId="LiveId" clId="{B82F5462-FD75-4A2C-AC77-D786512EB089}" dt="2019-12-08T15:07:01.627" v="268" actId="5793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5:06:59.147" v="264" actId="5793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5:07:04.743" v="272" actId="5793"/>
          <ac:spMkLst>
            <pc:docMk/>
            <pc:sldMk cId="3275338195" sldId="953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32180000" sldId="954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291165990" sldId="955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107088967" sldId="956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062675318" sldId="95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480410689" sldId="958"/>
        </pc:sldMkLst>
      </pc:sldChg>
      <pc:sldChg chg="del">
        <pc:chgData name="Dimitar Zahariev" userId="b84e4ebc77879e88" providerId="LiveId" clId="{B82F5462-FD75-4A2C-AC77-D786512EB089}" dt="2019-12-08T15:08:27.286" v="344" actId="47"/>
        <pc:sldMkLst>
          <pc:docMk/>
          <pc:sldMk cId="334311448" sldId="95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87501922" sldId="96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50445298" sldId="961"/>
        </pc:sldMkLst>
      </pc:sldChg>
      <pc:sldChg chg="del">
        <pc:chgData name="Dimitar Zahariev" userId="b84e4ebc77879e88" providerId="LiveId" clId="{B82F5462-FD75-4A2C-AC77-D786512EB089}" dt="2019-12-08T15:08:24.517" v="342" actId="47"/>
        <pc:sldMkLst>
          <pc:docMk/>
          <pc:sldMk cId="567819844" sldId="96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336339709" sldId="963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828856112" sldId="964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266473177" sldId="965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702725001" sldId="966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42516392" sldId="96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903764234" sldId="968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4134237024" sldId="969"/>
        </pc:sldMkLst>
      </pc:sldChg>
      <pc:sldChg chg="del">
        <pc:chgData name="Dimitar Zahariev" userId="b84e4ebc77879e88" providerId="LiveId" clId="{B82F5462-FD75-4A2C-AC77-D786512EB089}" dt="2019-12-08T15:08:13.687" v="340" actId="47"/>
        <pc:sldMkLst>
          <pc:docMk/>
          <pc:sldMk cId="1844014830" sldId="970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814008730" sldId="971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1421281466" sldId="97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201168635" sldId="973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12650811" sldId="974"/>
        </pc:sldMkLst>
      </pc:sldChg>
      <pc:sldChg chg="delSp modSp add delAnim modAnim">
        <pc:chgData name="Dimitar Zahariev" userId="b84e4ebc77879e88" providerId="LiveId" clId="{B82F5462-FD75-4A2C-AC77-D786512EB089}" dt="2019-12-09T14:09:15.098" v="2650" actId="478"/>
        <pc:sldMkLst>
          <pc:docMk/>
          <pc:sldMk cId="1137376258" sldId="974"/>
        </pc:sldMkLst>
        <pc:spChg chg="mod">
          <ac:chgData name="Dimitar Zahariev" userId="b84e4ebc77879e88" providerId="LiveId" clId="{B82F5462-FD75-4A2C-AC77-D786512EB089}" dt="2019-12-08T18:33:36.232" v="872" actId="20577"/>
          <ac:spMkLst>
            <pc:docMk/>
            <pc:sldMk cId="1137376258" sldId="97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52:31.298" v="2440" actId="255"/>
          <ac:spMkLst>
            <pc:docMk/>
            <pc:sldMk cId="1137376258" sldId="974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15.098" v="2650" actId="478"/>
          <ac:spMkLst>
            <pc:docMk/>
            <pc:sldMk cId="1137376258" sldId="974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08T21:55:58.654" v="2500"/>
        <pc:sldMkLst>
          <pc:docMk/>
          <pc:sldMk cId="1934768845" sldId="975"/>
        </pc:sldMkLst>
        <pc:spChg chg="mod">
          <ac:chgData name="Dimitar Zahariev" userId="b84e4ebc77879e88" providerId="LiveId" clId="{B82F5462-FD75-4A2C-AC77-D786512EB089}" dt="2019-12-08T17:48:42.582" v="409" actId="20577"/>
          <ac:spMkLst>
            <pc:docMk/>
            <pc:sldMk cId="1934768845" sldId="97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20:18.049" v="802" actId="20577"/>
          <ac:spMkLst>
            <pc:docMk/>
            <pc:sldMk cId="1934768845" sldId="975"/>
            <ac:spMk id="5" creationId="{25D4DC16-7C8F-4647-B097-E39063E1F4FD}"/>
          </ac:spMkLst>
        </pc:spChg>
      </pc:sldChg>
      <pc:sldChg chg="delSp modSp add ord delAnim modAnim">
        <pc:chgData name="Dimitar Zahariev" userId="b84e4ebc77879e88" providerId="LiveId" clId="{B82F5462-FD75-4A2C-AC77-D786512EB089}" dt="2019-12-09T15:21:24.637" v="3934" actId="113"/>
        <pc:sldMkLst>
          <pc:docMk/>
          <pc:sldMk cId="2461706517" sldId="976"/>
        </pc:sldMkLst>
        <pc:spChg chg="mod">
          <ac:chgData name="Dimitar Zahariev" userId="b84e4ebc77879e88" providerId="LiveId" clId="{B82F5462-FD75-4A2C-AC77-D786512EB089}" dt="2019-12-08T17:53:34.910" v="720" actId="20577"/>
          <ac:spMkLst>
            <pc:docMk/>
            <pc:sldMk cId="2461706517" sldId="97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21:24.637" v="3934" actId="113"/>
          <ac:spMkLst>
            <pc:docMk/>
            <pc:sldMk cId="2461706517" sldId="976"/>
            <ac:spMk id="5" creationId="{25D4DC16-7C8F-4647-B097-E39063E1F4FD}"/>
          </ac:spMkLst>
        </pc:spChg>
        <pc:spChg chg="del mod">
          <ac:chgData name="Dimitar Zahariev" userId="b84e4ebc77879e88" providerId="LiveId" clId="{B82F5462-FD75-4A2C-AC77-D786512EB089}" dt="2019-12-08T18:14:53.020" v="775" actId="478"/>
          <ac:spMkLst>
            <pc:docMk/>
            <pc:sldMk cId="2461706517" sldId="976"/>
            <ac:spMk id="6" creationId="{5573D971-45F4-41D9-A9B7-646EAF91B4AF}"/>
          </ac:spMkLst>
        </pc:spChg>
      </pc:sldChg>
      <pc:sldChg chg="addSp delSp modSp add ord delAnim modAnim">
        <pc:chgData name="Dimitar Zahariev" userId="b84e4ebc77879e88" providerId="LiveId" clId="{B82F5462-FD75-4A2C-AC77-D786512EB089}" dt="2019-12-08T18:16:03.288" v="787"/>
        <pc:sldMkLst>
          <pc:docMk/>
          <pc:sldMk cId="1447605482" sldId="977"/>
        </pc:sldMkLst>
        <pc:spChg chg="mod">
          <ac:chgData name="Dimitar Zahariev" userId="b84e4ebc77879e88" providerId="LiveId" clId="{B82F5462-FD75-4A2C-AC77-D786512EB089}" dt="2019-12-08T17:56:57.678" v="749" actId="20577"/>
          <ac:spMkLst>
            <pc:docMk/>
            <pc:sldMk cId="1447605482" sldId="977"/>
            <ac:spMk id="4" creationId="{D7702113-46B5-44FF-AE34-AED42A801FFF}"/>
          </ac:spMkLst>
        </pc:spChg>
        <pc:spChg chg="del mod">
          <ac:chgData name="Dimitar Zahariev" userId="b84e4ebc77879e88" providerId="LiveId" clId="{B82F5462-FD75-4A2C-AC77-D786512EB089}" dt="2019-12-08T17:56:40.403" v="733" actId="478"/>
          <ac:spMkLst>
            <pc:docMk/>
            <pc:sldMk cId="1447605482" sldId="97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7:56:29.803" v="730"/>
          <ac:spMkLst>
            <pc:docMk/>
            <pc:sldMk cId="1447605482" sldId="977"/>
            <ac:spMk id="6" creationId="{5573D971-45F4-41D9-A9B7-646EAF91B4AF}"/>
          </ac:spMkLst>
        </pc:spChg>
        <pc:picChg chg="add mod">
          <ac:chgData name="Dimitar Zahariev" userId="b84e4ebc77879e88" providerId="LiveId" clId="{B82F5462-FD75-4A2C-AC77-D786512EB089}" dt="2019-12-08T17:56:44.045" v="734" actId="1076"/>
          <ac:picMkLst>
            <pc:docMk/>
            <pc:sldMk cId="1447605482" sldId="977"/>
            <ac:picMk id="3" creationId="{1820177E-86DD-4E83-92F3-80C0982FC9E7}"/>
          </ac:picMkLst>
        </pc:picChg>
      </pc:sldChg>
      <pc:sldChg chg="modSp add del modAnim">
        <pc:chgData name="Dimitar Zahariev" userId="b84e4ebc77879e88" providerId="LiveId" clId="{B82F5462-FD75-4A2C-AC77-D786512EB089}" dt="2019-12-08T18:25:04.119" v="833" actId="47"/>
        <pc:sldMkLst>
          <pc:docMk/>
          <pc:sldMk cId="1245553047" sldId="978"/>
        </pc:sldMkLst>
        <pc:spChg chg="mod">
          <ac:chgData name="Dimitar Zahariev" userId="b84e4ebc77879e88" providerId="LiveId" clId="{B82F5462-FD75-4A2C-AC77-D786512EB089}" dt="2019-12-08T18:16:19.238" v="798" actId="5793"/>
          <ac:spMkLst>
            <pc:docMk/>
            <pc:sldMk cId="1245553047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16:16.982" v="794" actId="5793"/>
          <ac:spMkLst>
            <pc:docMk/>
            <pc:sldMk cId="1245553047" sldId="97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B82F5462-FD75-4A2C-AC77-D786512EB089}" dt="2019-12-10T10:18:53.595" v="3939" actId="113"/>
        <pc:sldMkLst>
          <pc:docMk/>
          <pc:sldMk cId="2048199883" sldId="978"/>
        </pc:sldMkLst>
        <pc:spChg chg="mod">
          <ac:chgData name="Dimitar Zahariev" userId="b84e4ebc77879e88" providerId="LiveId" clId="{B82F5462-FD75-4A2C-AC77-D786512EB089}" dt="2019-12-08T18:25:54.773" v="864" actId="20577"/>
          <ac:spMkLst>
            <pc:docMk/>
            <pc:sldMk cId="2048199883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0:18:53.595" v="3939" actId="113"/>
          <ac:spMkLst>
            <pc:docMk/>
            <pc:sldMk cId="2048199883" sldId="97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28:41.350" v="2689"/>
          <ac:spMkLst>
            <pc:docMk/>
            <pc:sldMk cId="2048199883" sldId="978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46.569" v="2651" actId="478"/>
        <pc:sldMkLst>
          <pc:docMk/>
          <pc:sldMk cId="957512578" sldId="979"/>
        </pc:sldMkLst>
        <pc:spChg chg="mod">
          <ac:chgData name="Dimitar Zahariev" userId="b84e4ebc77879e88" providerId="LiveId" clId="{B82F5462-FD75-4A2C-AC77-D786512EB089}" dt="2019-12-08T21:53:25.698" v="2457" actId="27636"/>
          <ac:spMkLst>
            <pc:docMk/>
            <pc:sldMk cId="957512578" sldId="979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46.569" v="2651" actId="478"/>
          <ac:spMkLst>
            <pc:docMk/>
            <pc:sldMk cId="957512578" sldId="979"/>
            <ac:spMk id="6" creationId="{5573D971-45F4-41D9-A9B7-646EAF91B4AF}"/>
          </ac:spMkLst>
        </pc:spChg>
      </pc:sldChg>
      <pc:sldChg chg="addSp delSp modSp add delAnim">
        <pc:chgData name="Dimitar Zahariev" userId="b84e4ebc77879e88" providerId="LiveId" clId="{B82F5462-FD75-4A2C-AC77-D786512EB089}" dt="2019-12-09T14:30:17.665" v="2703" actId="1076"/>
        <pc:sldMkLst>
          <pc:docMk/>
          <pc:sldMk cId="4136236753" sldId="980"/>
        </pc:sldMkLst>
        <pc:spChg chg="mod">
          <ac:chgData name="Dimitar Zahariev" userId="b84e4ebc77879e88" providerId="LiveId" clId="{B82F5462-FD75-4A2C-AC77-D786512EB089}" dt="2019-12-08T20:25:59.964" v="1014" actId="20577"/>
          <ac:spMkLst>
            <pc:docMk/>
            <pc:sldMk cId="4136236753" sldId="980"/>
            <ac:spMk id="4" creationId="{D7702113-46B5-44FF-AE34-AED42A801FFF}"/>
          </ac:spMkLst>
        </pc:spChg>
        <pc:spChg chg="del">
          <ac:chgData name="Dimitar Zahariev" userId="b84e4ebc77879e88" providerId="LiveId" clId="{B82F5462-FD75-4A2C-AC77-D786512EB089}" dt="2019-12-09T14:29:23.265" v="2690" actId="478"/>
          <ac:spMkLst>
            <pc:docMk/>
            <pc:sldMk cId="4136236753" sldId="980"/>
            <ac:spMk id="5" creationId="{25D4DC16-7C8F-4647-B097-E39063E1F4FD}"/>
          </ac:spMkLst>
        </pc:spChg>
        <pc:spChg chg="add del mod">
          <ac:chgData name="Dimitar Zahariev" userId="b84e4ebc77879e88" providerId="LiveId" clId="{B82F5462-FD75-4A2C-AC77-D786512EB089}" dt="2019-12-09T14:29:27.431" v="2691" actId="478"/>
          <ac:spMkLst>
            <pc:docMk/>
            <pc:sldMk cId="4136236753" sldId="980"/>
            <ac:spMk id="7" creationId="{C5C714F6-23BC-406F-A228-763E50C15AAA}"/>
          </ac:spMkLst>
        </pc:spChg>
        <pc:picChg chg="add mod modCrop">
          <ac:chgData name="Dimitar Zahariev" userId="b84e4ebc77879e88" providerId="LiveId" clId="{B82F5462-FD75-4A2C-AC77-D786512EB089}" dt="2019-12-09T14:30:17.665" v="2703" actId="1076"/>
          <ac:picMkLst>
            <pc:docMk/>
            <pc:sldMk cId="4136236753" sldId="980"/>
            <ac:picMk id="3" creationId="{175FEEDE-1D41-4056-A970-9C3B5A80F8F5}"/>
          </ac:picMkLst>
        </pc:picChg>
      </pc:sldChg>
      <pc:sldChg chg="addSp modSp add modAnim">
        <pc:chgData name="Dimitar Zahariev" userId="b84e4ebc77879e88" providerId="LiveId" clId="{B82F5462-FD75-4A2C-AC77-D786512EB089}" dt="2019-12-10T10:17:03.261" v="3937"/>
        <pc:sldMkLst>
          <pc:docMk/>
          <pc:sldMk cId="1504723028" sldId="981"/>
        </pc:sldMkLst>
        <pc:spChg chg="mod">
          <ac:chgData name="Dimitar Zahariev" userId="b84e4ebc77879e88" providerId="LiveId" clId="{B82F5462-FD75-4A2C-AC77-D786512EB089}" dt="2019-12-08T21:14:23.113" v="1540" actId="20577"/>
          <ac:spMkLst>
            <pc:docMk/>
            <pc:sldMk cId="1504723028" sldId="981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38:22.846" v="2952" actId="20577"/>
          <ac:spMkLst>
            <pc:docMk/>
            <pc:sldMk cId="1504723028" sldId="981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42:35.911" v="2976"/>
          <ac:spMkLst>
            <pc:docMk/>
            <pc:sldMk cId="1504723028" sldId="981"/>
            <ac:spMk id="6" creationId="{5573D971-45F4-41D9-A9B7-646EAF91B4AF}"/>
          </ac:spMkLst>
        </pc:spChg>
        <pc:spChg chg="add mod">
          <ac:chgData name="Dimitar Zahariev" userId="b84e4ebc77879e88" providerId="LiveId" clId="{B82F5462-FD75-4A2C-AC77-D786512EB089}" dt="2019-12-09T14:39:52.944" v="2959" actId="14100"/>
          <ac:spMkLst>
            <pc:docMk/>
            <pc:sldMk cId="1504723028" sldId="981"/>
            <ac:spMk id="7" creationId="{0B7B2914-E931-4AFF-89F1-5EB759E57B61}"/>
          </ac:spMkLst>
        </pc:spChg>
        <pc:spChg chg="add mod">
          <ac:chgData name="Dimitar Zahariev" userId="b84e4ebc77879e88" providerId="LiveId" clId="{B82F5462-FD75-4A2C-AC77-D786512EB089}" dt="2019-12-09T14:40:34.301" v="2975" actId="1076"/>
          <ac:spMkLst>
            <pc:docMk/>
            <pc:sldMk cId="1504723028" sldId="981"/>
            <ac:spMk id="8" creationId="{83774DD8-82AB-45E0-8A76-F01BF13FBCA2}"/>
          </ac:spMkLst>
        </pc:spChg>
      </pc:sldChg>
      <pc:sldChg chg="addSp modSp add ord modAnim">
        <pc:chgData name="Dimitar Zahariev" userId="b84e4ebc77879e88" providerId="LiveId" clId="{B82F5462-FD75-4A2C-AC77-D786512EB089}" dt="2019-12-09T13:59:02.110" v="2547" actId="20577"/>
        <pc:sldMkLst>
          <pc:docMk/>
          <pc:sldMk cId="2713468900" sldId="982"/>
        </pc:sldMkLst>
        <pc:spChg chg="add mod">
          <ac:chgData name="Dimitar Zahariev" userId="b84e4ebc77879e88" providerId="LiveId" clId="{B82F5462-FD75-4A2C-AC77-D786512EB089}" dt="2019-12-08T21:31:28.378" v="2172" actId="1076"/>
          <ac:spMkLst>
            <pc:docMk/>
            <pc:sldMk cId="2713468900" sldId="982"/>
            <ac:spMk id="2" creationId="{D6425227-6DD2-4515-9ABB-4B1D437099BE}"/>
          </ac:spMkLst>
        </pc:spChg>
        <pc:spChg chg="add mod">
          <ac:chgData name="Dimitar Zahariev" userId="b84e4ebc77879e88" providerId="LiveId" clId="{B82F5462-FD75-4A2C-AC77-D786512EB089}" dt="2019-12-09T13:59:02.110" v="2547" actId="20577"/>
          <ac:spMkLst>
            <pc:docMk/>
            <pc:sldMk cId="2713468900" sldId="982"/>
            <ac:spMk id="3" creationId="{D8524141-EABF-4559-96BB-4A0989697A49}"/>
          </ac:spMkLst>
        </pc:spChg>
        <pc:spChg chg="mod">
          <ac:chgData name="Dimitar Zahariev" userId="b84e4ebc77879e88" providerId="LiveId" clId="{B82F5462-FD75-4A2C-AC77-D786512EB089}" dt="2019-12-08T20:44:00.039" v="1262" actId="313"/>
          <ac:spMkLst>
            <pc:docMk/>
            <pc:sldMk cId="2713468900" sldId="982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0:53:28.927" v="1321" actId="113"/>
          <ac:spMkLst>
            <pc:docMk/>
            <pc:sldMk cId="2713468900" sldId="982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3:47:30.402" v="2546"/>
          <ac:spMkLst>
            <pc:docMk/>
            <pc:sldMk cId="2713468900" sldId="982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03.456" v="2649" actId="478"/>
        <pc:sldMkLst>
          <pc:docMk/>
          <pc:sldMk cId="41866672" sldId="983"/>
        </pc:sldMkLst>
        <pc:spChg chg="mod">
          <ac:chgData name="Dimitar Zahariev" userId="b84e4ebc77879e88" providerId="LiveId" clId="{B82F5462-FD75-4A2C-AC77-D786512EB089}" dt="2019-12-08T21:24:09.300" v="1936" actId="20577"/>
          <ac:spMkLst>
            <pc:docMk/>
            <pc:sldMk cId="41866672" sldId="98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27:22.366" v="2108" actId="20577"/>
          <ac:spMkLst>
            <pc:docMk/>
            <pc:sldMk cId="41866672" sldId="983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03.456" v="2649" actId="478"/>
          <ac:spMkLst>
            <pc:docMk/>
            <pc:sldMk cId="41866672" sldId="983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B82F5462-FD75-4A2C-AC77-D786512EB089}" dt="2019-12-10T14:00:56.579" v="3975" actId="20577"/>
        <pc:sldMkLst>
          <pc:docMk/>
          <pc:sldMk cId="523502528" sldId="984"/>
        </pc:sldMkLst>
        <pc:spChg chg="mod">
          <ac:chgData name="Dimitar Zahariev" userId="b84e4ebc77879e88" providerId="LiveId" clId="{B82F5462-FD75-4A2C-AC77-D786512EB089}" dt="2019-12-08T21:28:34.504" v="2143" actId="20577"/>
          <ac:spMkLst>
            <pc:docMk/>
            <pc:sldMk cId="523502528" sldId="98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0:56.579" v="3975" actId="20577"/>
          <ac:spMkLst>
            <pc:docMk/>
            <pc:sldMk cId="523502528" sldId="984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37.500" v="2646"/>
          <ac:spMkLst>
            <pc:docMk/>
            <pc:sldMk cId="523502528" sldId="984"/>
            <ac:spMk id="6" creationId="{5573D971-45F4-41D9-A9B7-646EAF91B4AF}"/>
          </ac:spMkLst>
        </pc:spChg>
      </pc:sldChg>
      <pc:sldChg chg="addSp modSp add ord modAnim">
        <pc:chgData name="Dimitar Zahariev" userId="b84e4ebc77879e88" providerId="LiveId" clId="{B82F5462-FD75-4A2C-AC77-D786512EB089}" dt="2019-12-10T14:02:28.881" v="4067"/>
        <pc:sldMkLst>
          <pc:docMk/>
          <pc:sldMk cId="3113123526" sldId="985"/>
        </pc:sldMkLst>
        <pc:spChg chg="add mod">
          <ac:chgData name="Dimitar Zahariev" userId="b84e4ebc77879e88" providerId="LiveId" clId="{B82F5462-FD75-4A2C-AC77-D786512EB089}" dt="2019-12-10T14:02:23.223" v="4065" actId="113"/>
          <ac:spMkLst>
            <pc:docMk/>
            <pc:sldMk cId="3113123526" sldId="985"/>
            <ac:spMk id="2" creationId="{C620236C-1C1E-4F0D-A886-1E615BC47AD4}"/>
          </ac:spMkLst>
        </pc:spChg>
        <pc:spChg chg="mod">
          <ac:chgData name="Dimitar Zahariev" userId="b84e4ebc77879e88" providerId="LiveId" clId="{B82F5462-FD75-4A2C-AC77-D786512EB089}" dt="2019-12-09T12:08:03.601" v="2545" actId="20577"/>
          <ac:spMkLst>
            <pc:docMk/>
            <pc:sldMk cId="3113123526" sldId="98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49:25.249" v="2403" actId="20577"/>
          <ac:spMkLst>
            <pc:docMk/>
            <pc:sldMk cId="3113123526" sldId="985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8:05.307" v="2648" actId="404"/>
          <ac:spMkLst>
            <pc:docMk/>
            <pc:sldMk cId="3113123526" sldId="985"/>
            <ac:spMk id="6" creationId="{5573D971-45F4-41D9-A9B7-646EAF91B4AF}"/>
          </ac:spMkLst>
        </pc:spChg>
      </pc:sldChg>
      <pc:sldChg chg="add del">
        <pc:chgData name="Dimitar Zahariev" userId="b84e4ebc77879e88" providerId="LiveId" clId="{B82F5462-FD75-4A2C-AC77-D786512EB089}" dt="2019-12-08T21:50:27.204" v="2431" actId="47"/>
        <pc:sldMkLst>
          <pc:docMk/>
          <pc:sldMk cId="678010406" sldId="986"/>
        </pc:sldMkLst>
      </pc:sldChg>
      <pc:sldChg chg="modSp add modAnim">
        <pc:chgData name="Dimitar Zahariev" userId="b84e4ebc77879e88" providerId="LiveId" clId="{B82F5462-FD75-4A2C-AC77-D786512EB089}" dt="2019-12-09T15:03:56.650" v="3647" actId="20577"/>
        <pc:sldMkLst>
          <pc:docMk/>
          <pc:sldMk cId="1661331659" sldId="986"/>
        </pc:sldMkLst>
        <pc:spChg chg="mod">
          <ac:chgData name="Dimitar Zahariev" userId="b84e4ebc77879e88" providerId="LiveId" clId="{B82F5462-FD75-4A2C-AC77-D786512EB089}" dt="2019-12-09T12:07:03.543" v="2540" actId="20577"/>
          <ac:spMkLst>
            <pc:docMk/>
            <pc:sldMk cId="1661331659" sldId="98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03:56.650" v="3647" actId="20577"/>
          <ac:spMkLst>
            <pc:docMk/>
            <pc:sldMk cId="1661331659" sldId="986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12:15.746" v="2652"/>
          <ac:spMkLst>
            <pc:docMk/>
            <pc:sldMk cId="1661331659" sldId="98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10T14:09:05.082" v="4170" actId="20577"/>
        <pc:sldMkLst>
          <pc:docMk/>
          <pc:sldMk cId="3935762101" sldId="987"/>
        </pc:sldMkLst>
        <pc:spChg chg="mod">
          <ac:chgData name="Dimitar Zahariev" userId="b84e4ebc77879e88" providerId="LiveId" clId="{B82F5462-FD75-4A2C-AC77-D786512EB089}" dt="2019-12-10T14:06:38.105" v="4114" actId="313"/>
          <ac:spMkLst>
            <pc:docMk/>
            <pc:sldMk cId="3935762101" sldId="987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9:05.082" v="4170" actId="20577"/>
          <ac:spMkLst>
            <pc:docMk/>
            <pc:sldMk cId="3935762101" sldId="98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10T14:06:33.524" v="4113"/>
          <ac:spMkLst>
            <pc:docMk/>
            <pc:sldMk cId="3935762101" sldId="987"/>
            <ac:spMk id="6" creationId="{5573D971-45F4-41D9-A9B7-646EAF91B4AF}"/>
          </ac:spMkLst>
        </pc:spChg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08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470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503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E66E049-81E2-4AE4-8AEE-89A5335A58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631" y="2721472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3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923F80-32EB-4952-B194-02CAE13020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810" y="2388150"/>
            <a:ext cx="5439372" cy="2325990"/>
          </a:xfrm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Containers. App Services. Functions. Logic Apps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for Developers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a managed, private </a:t>
            </a:r>
            <a:r>
              <a:rPr lang="en-US" sz="3200" b="1" dirty="0"/>
              <a:t>Docker registry service</a:t>
            </a:r>
          </a:p>
          <a:p>
            <a:r>
              <a:rPr lang="en-US" sz="3200" dirty="0"/>
              <a:t>Based on the open-source </a:t>
            </a:r>
            <a:r>
              <a:rPr lang="en-US" sz="3200" b="1" dirty="0"/>
              <a:t>Docker Registry 2.0</a:t>
            </a:r>
          </a:p>
          <a:p>
            <a:r>
              <a:rPr lang="en-US" sz="3200" dirty="0"/>
              <a:t>Used to store and manage private Docker container images</a:t>
            </a:r>
          </a:p>
          <a:p>
            <a:r>
              <a:rPr lang="en-US" sz="3200" dirty="0"/>
              <a:t>Available in three SKUs: </a:t>
            </a:r>
            <a:r>
              <a:rPr lang="en-US" sz="3200" b="1" dirty="0"/>
              <a:t>Basic</a:t>
            </a:r>
            <a:r>
              <a:rPr lang="en-US" sz="3200" dirty="0"/>
              <a:t>, </a:t>
            </a:r>
            <a:r>
              <a:rPr lang="en-US" sz="3200" b="1" dirty="0"/>
              <a:t>Standard</a:t>
            </a:r>
            <a:r>
              <a:rPr lang="en-US" sz="3200" dirty="0"/>
              <a:t>, and </a:t>
            </a:r>
            <a:r>
              <a:rPr lang="en-US" sz="3200" b="1" dirty="0"/>
              <a:t>Premium</a:t>
            </a:r>
          </a:p>
          <a:p>
            <a:r>
              <a:rPr lang="en-US" sz="3200" dirty="0"/>
              <a:t>Offers support for both Windows and Linux images</a:t>
            </a:r>
          </a:p>
          <a:p>
            <a:r>
              <a:rPr lang="en-US" sz="3200" dirty="0"/>
              <a:t>Supports </a:t>
            </a:r>
            <a:r>
              <a:rPr lang="en-US" sz="3200" b="1" dirty="0"/>
              <a:t>Docker container images</a:t>
            </a:r>
            <a:r>
              <a:rPr lang="en-US" sz="3200" dirty="0"/>
              <a:t>, </a:t>
            </a:r>
            <a:r>
              <a:rPr lang="en-US" sz="3200" b="1" dirty="0"/>
              <a:t>Helm charts</a:t>
            </a:r>
            <a:r>
              <a:rPr lang="en-US" sz="3200" dirty="0"/>
              <a:t>, and </a:t>
            </a:r>
            <a:r>
              <a:rPr lang="en-US" sz="3200" b="1" dirty="0"/>
              <a:t>OCI images</a:t>
            </a:r>
          </a:p>
          <a:p>
            <a:r>
              <a:rPr lang="en-US" sz="3200" dirty="0"/>
              <a:t>Building, testing, publishing and deploying images with </a:t>
            </a:r>
            <a:r>
              <a:rPr lang="en-US" sz="3200" b="1" dirty="0"/>
              <a:t>ACR Tasks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Azure Container Registry (ACR)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https://docs.microsoft.com/en-us/azure/container-registry/container-registry-intro</a:t>
            </a:r>
          </a:p>
        </p:txBody>
      </p:sp>
    </p:spTree>
    <p:extLst>
      <p:ext uri="{BB962C8B-B14F-4D97-AF65-F5344CB8AC3E}">
        <p14:creationId xmlns:p14="http://schemas.microsoft.com/office/powerpoint/2010/main" val="31476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Simplifies deployment of a managed Kubernetes cluster in Azure</a:t>
            </a:r>
          </a:p>
          <a:p>
            <a:r>
              <a:rPr lang="en-US" sz="3200" dirty="0"/>
              <a:t>Offloads management complexity and operational overhead</a:t>
            </a:r>
          </a:p>
          <a:p>
            <a:r>
              <a:rPr lang="en-US" sz="3200" dirty="0"/>
              <a:t>Kubernetes masters are managed by Azure</a:t>
            </a:r>
          </a:p>
          <a:p>
            <a:r>
              <a:rPr lang="en-US" sz="3200" dirty="0"/>
              <a:t>We are responsible only for the nodes and pay only for them</a:t>
            </a:r>
          </a:p>
          <a:p>
            <a:r>
              <a:rPr lang="en-US" sz="3200" dirty="0"/>
              <a:t>AKS nodes run on Azure virtual machines</a:t>
            </a:r>
          </a:p>
          <a:p>
            <a:r>
              <a:rPr lang="en-US" sz="3200" dirty="0"/>
              <a:t>AKS supports the creation of GPU enabled node pools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https://docs.microsoft.com/en-us/azure/aks/intro-kubernetes</a:t>
            </a:r>
          </a:p>
        </p:txBody>
      </p:sp>
    </p:spTree>
    <p:extLst>
      <p:ext uri="{BB962C8B-B14F-4D97-AF65-F5344CB8AC3E}">
        <p14:creationId xmlns:p14="http://schemas.microsoft.com/office/powerpoint/2010/main" val="12186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Containers in Azure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Containers. Images. Registries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App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50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Build and host web apps, mobile back ends, and RESTful APIs</a:t>
            </a:r>
          </a:p>
          <a:p>
            <a:r>
              <a:rPr lang="en-US" sz="3100" dirty="0"/>
              <a:t>Programming language of your choice</a:t>
            </a:r>
          </a:p>
          <a:p>
            <a:r>
              <a:rPr lang="en-US" sz="3100" dirty="0"/>
              <a:t>No need to manage infrastructure. Supports both Windows and Linux</a:t>
            </a:r>
          </a:p>
          <a:p>
            <a:r>
              <a:rPr lang="en-US" sz="3100" dirty="0"/>
              <a:t>Auto-scaling and high availability</a:t>
            </a:r>
          </a:p>
          <a:p>
            <a:r>
              <a:rPr lang="en-US" sz="3100" dirty="0"/>
              <a:t>Offers easily swappable deployment slots </a:t>
            </a:r>
          </a:p>
          <a:p>
            <a:r>
              <a:rPr lang="en-US" sz="3100" dirty="0"/>
              <a:t>Automated deployments from GitHub, Azure DevOps, any Git repo</a:t>
            </a:r>
          </a:p>
          <a:p>
            <a:r>
              <a:rPr lang="en-US" sz="3100" dirty="0"/>
              <a:t>Integrated Visual Studio publishing and FTP publishing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https://docs.microsoft.com/en-us/azure/app-service/overview</a:t>
            </a:r>
          </a:p>
        </p:txBody>
      </p:sp>
    </p:spTree>
    <p:extLst>
      <p:ext uri="{BB962C8B-B14F-4D97-AF65-F5344CB8AC3E}">
        <p14:creationId xmlns:p14="http://schemas.microsoft.com/office/powerpoint/2010/main" val="29097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An app runs in an </a:t>
            </a:r>
            <a:r>
              <a:rPr lang="en-US" sz="3000" b="1" dirty="0"/>
              <a:t>App Service plan</a:t>
            </a:r>
          </a:p>
          <a:p>
            <a:r>
              <a:rPr lang="en-US" sz="3000" dirty="0"/>
              <a:t>Defines a set of compute resources for a web app to run</a:t>
            </a:r>
          </a:p>
          <a:p>
            <a:r>
              <a:rPr lang="en-US" sz="3000" dirty="0"/>
              <a:t>Each App Service plan defines:</a:t>
            </a:r>
          </a:p>
          <a:p>
            <a:pPr lvl="1"/>
            <a:r>
              <a:rPr lang="en-US" sz="2600" b="1" dirty="0"/>
              <a:t>Region</a:t>
            </a:r>
            <a:r>
              <a:rPr lang="en-US" sz="2600" dirty="0"/>
              <a:t> (West US, East US, etc.)</a:t>
            </a:r>
          </a:p>
          <a:p>
            <a:pPr lvl="1"/>
            <a:r>
              <a:rPr lang="en-US" sz="2600" b="1" dirty="0"/>
              <a:t>Number of VM instances</a:t>
            </a:r>
          </a:p>
          <a:p>
            <a:pPr lvl="1"/>
            <a:r>
              <a:rPr lang="en-US" sz="2600" b="1" dirty="0"/>
              <a:t>Size of VM instances </a:t>
            </a:r>
            <a:r>
              <a:rPr lang="en-US" sz="2600" dirty="0"/>
              <a:t>(Small, Medium, Large)</a:t>
            </a:r>
          </a:p>
          <a:p>
            <a:pPr lvl="1"/>
            <a:r>
              <a:rPr lang="en-US" sz="2600" b="1" dirty="0"/>
              <a:t>Pricing tier </a:t>
            </a:r>
            <a:r>
              <a:rPr lang="en-US" sz="2600" dirty="0"/>
              <a:t>(Free, Shared, Basic, Standard, Premium, PremiumV2, Isolated)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https://docs.microsoft.com/en-us/azure/app-service/overview-hosting-plans</a:t>
            </a:r>
          </a:p>
        </p:txBody>
      </p:sp>
    </p:spTree>
    <p:extLst>
      <p:ext uri="{BB962C8B-B14F-4D97-AF65-F5344CB8AC3E}">
        <p14:creationId xmlns:p14="http://schemas.microsoft.com/office/powerpoint/2010/main" val="2156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b="1" dirty="0"/>
              <a:t>Shared compute</a:t>
            </a:r>
            <a:endParaRPr lang="en-US" sz="3200" dirty="0"/>
          </a:p>
          <a:p>
            <a:pPr lvl="1"/>
            <a:r>
              <a:rPr lang="en-US" sz="3000" b="1" dirty="0"/>
              <a:t>Free</a:t>
            </a:r>
            <a:r>
              <a:rPr lang="en-US" sz="3000" dirty="0"/>
              <a:t> and </a:t>
            </a:r>
            <a:r>
              <a:rPr lang="en-US" sz="3000" b="1" dirty="0"/>
              <a:t>Shared</a:t>
            </a:r>
            <a:r>
              <a:rPr lang="en-US" sz="3000" dirty="0"/>
              <a:t>, the two base tiers, runs an app on the same Azure VM as other App Service apps, including apps of other customers</a:t>
            </a:r>
          </a:p>
          <a:p>
            <a:pPr lvl="1"/>
            <a:r>
              <a:rPr lang="en-US" sz="3000" dirty="0"/>
              <a:t>No scale-out options</a:t>
            </a:r>
          </a:p>
          <a:p>
            <a:r>
              <a:rPr lang="en-US" sz="3200" b="1" dirty="0"/>
              <a:t>Dedicated compute</a:t>
            </a:r>
            <a:endParaRPr lang="en-US" sz="3200" dirty="0"/>
          </a:p>
          <a:p>
            <a:pPr lvl="1"/>
            <a:r>
              <a:rPr lang="en-US" sz="3000" dirty="0"/>
              <a:t>The </a:t>
            </a:r>
            <a:r>
              <a:rPr lang="en-US" sz="3000" b="1" dirty="0"/>
              <a:t>Basic</a:t>
            </a:r>
            <a:r>
              <a:rPr lang="en-US" sz="3000" dirty="0"/>
              <a:t>, </a:t>
            </a:r>
            <a:r>
              <a:rPr lang="en-US" sz="3000" b="1" dirty="0"/>
              <a:t>Standard</a:t>
            </a:r>
            <a:r>
              <a:rPr lang="en-US" sz="3000" dirty="0"/>
              <a:t>, </a:t>
            </a:r>
            <a:r>
              <a:rPr lang="en-US" sz="3000" b="1" dirty="0"/>
              <a:t>Premium</a:t>
            </a:r>
            <a:r>
              <a:rPr lang="en-US" sz="3000" dirty="0"/>
              <a:t>, and </a:t>
            </a:r>
            <a:r>
              <a:rPr lang="en-US" sz="3000" b="1" dirty="0"/>
              <a:t>PremiumV2</a:t>
            </a:r>
            <a:r>
              <a:rPr lang="en-US" sz="3000" dirty="0"/>
              <a:t> tiers run apps on dedicated Azure VMs. Only apps in the same App Service plan share the same compute resources</a:t>
            </a:r>
          </a:p>
          <a:p>
            <a:pPr lvl="1"/>
            <a:r>
              <a:rPr lang="en-US" sz="3000" dirty="0"/>
              <a:t>Higher tier offers better scale-out options</a:t>
            </a:r>
          </a:p>
          <a:p>
            <a:r>
              <a:rPr lang="en-US" sz="3200" b="1" dirty="0"/>
              <a:t>Isolated</a:t>
            </a:r>
            <a:endParaRPr lang="en-US" sz="3200" dirty="0"/>
          </a:p>
          <a:p>
            <a:pPr lvl="1"/>
            <a:r>
              <a:rPr lang="en-US" sz="3000" dirty="0"/>
              <a:t>This tier runs dedicated Azure VMs on dedicated Azure Virtual Networks. It provides network isolation on top of compute isolation to your apps</a:t>
            </a:r>
          </a:p>
          <a:p>
            <a:pPr lvl="1"/>
            <a:r>
              <a:rPr lang="en-US" sz="3000" dirty="0"/>
              <a:t>Maximum scale-out capabilities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Tiers</a:t>
            </a:r>
          </a:p>
        </p:txBody>
      </p:sp>
    </p:spTree>
    <p:extLst>
      <p:ext uri="{BB962C8B-B14F-4D97-AF65-F5344CB8AC3E}">
        <p14:creationId xmlns:p14="http://schemas.microsoft.com/office/powerpoint/2010/main" val="11179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App Service plan can be scaled at any time, just change the pricing tier</a:t>
            </a:r>
          </a:p>
          <a:p>
            <a:r>
              <a:rPr lang="en-US" sz="3000" dirty="0"/>
              <a:t>Start testing your web app in a </a:t>
            </a:r>
            <a:r>
              <a:rPr lang="en-US" sz="3000" b="1" dirty="0"/>
              <a:t>Free</a:t>
            </a:r>
            <a:r>
              <a:rPr lang="en-US" sz="3000" dirty="0"/>
              <a:t> App Service plan and pay nothing</a:t>
            </a:r>
          </a:p>
          <a:p>
            <a:r>
              <a:rPr lang="en-US" sz="3000" dirty="0"/>
              <a:t>Should you want a custom DNS name, go up to </a:t>
            </a:r>
            <a:r>
              <a:rPr lang="en-US" sz="3000" b="1" dirty="0"/>
              <a:t>Shared tier</a:t>
            </a:r>
          </a:p>
          <a:p>
            <a:r>
              <a:rPr lang="en-US" sz="3000" dirty="0"/>
              <a:t>Want an SSL binding? Scale your plan up to </a:t>
            </a:r>
            <a:r>
              <a:rPr lang="en-US" sz="3000" b="1" dirty="0"/>
              <a:t>Basic tier</a:t>
            </a:r>
          </a:p>
          <a:p>
            <a:r>
              <a:rPr lang="en-US" sz="3000" dirty="0"/>
              <a:t>If you need to have staging environments, scale up to </a:t>
            </a:r>
            <a:r>
              <a:rPr lang="en-US" sz="3000" b="1" dirty="0"/>
              <a:t>Standard tier</a:t>
            </a:r>
            <a:endParaRPr lang="en-US" sz="3000" dirty="0"/>
          </a:p>
          <a:p>
            <a:r>
              <a:rPr lang="en-US" sz="3000" dirty="0"/>
              <a:t>Cores, memory, or storage, scale up to a bigger VM in the same tier</a:t>
            </a:r>
          </a:p>
          <a:p>
            <a:r>
              <a:rPr lang="en-US" sz="3000" dirty="0"/>
              <a:t>The </a:t>
            </a:r>
            <a:r>
              <a:rPr lang="en-US" sz="3000" b="1" dirty="0"/>
              <a:t>same works in reverse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plan?</a:t>
            </a:r>
          </a:p>
        </p:txBody>
      </p:sp>
    </p:spTree>
    <p:extLst>
      <p:ext uri="{BB962C8B-B14F-4D97-AF65-F5344CB8AC3E}">
        <p14:creationId xmlns:p14="http://schemas.microsoft.com/office/powerpoint/2010/main" val="18937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App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Web Apps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60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#Azure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/groups/AzureEssentialsDecember2019/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 for running </a:t>
            </a:r>
            <a:r>
              <a:rPr lang="en-US" sz="3200" b="1" dirty="0"/>
              <a:t>small pieces of code </a:t>
            </a:r>
            <a:r>
              <a:rPr lang="en-US" sz="3200" dirty="0"/>
              <a:t>(functions) in the cloud</a:t>
            </a:r>
          </a:p>
          <a:p>
            <a:r>
              <a:rPr lang="en-US" sz="3200" dirty="0"/>
              <a:t>Lets you develop serverless applications on Microsoft Azure</a:t>
            </a:r>
          </a:p>
          <a:p>
            <a:r>
              <a:rPr lang="en-US" sz="3200" dirty="0"/>
              <a:t>Write them using </a:t>
            </a:r>
            <a:r>
              <a:rPr lang="en-US" sz="3200" b="1" dirty="0"/>
              <a:t>C#</a:t>
            </a:r>
            <a:r>
              <a:rPr lang="en-US" sz="3200" dirty="0"/>
              <a:t>, </a:t>
            </a:r>
            <a:r>
              <a:rPr lang="en-US" sz="3200" b="1" dirty="0"/>
              <a:t>Java</a:t>
            </a:r>
            <a:r>
              <a:rPr lang="en-US" sz="3200" dirty="0"/>
              <a:t>, </a:t>
            </a:r>
            <a:r>
              <a:rPr lang="en-US" sz="3200" b="1" dirty="0"/>
              <a:t>JavaScript</a:t>
            </a:r>
            <a:r>
              <a:rPr lang="en-US" sz="3200" dirty="0"/>
              <a:t>, </a:t>
            </a:r>
            <a:r>
              <a:rPr lang="en-US" sz="3200" b="1" dirty="0"/>
              <a:t>PowerShell</a:t>
            </a:r>
            <a:r>
              <a:rPr lang="en-US" sz="3200" dirty="0"/>
              <a:t>, and </a:t>
            </a:r>
            <a:r>
              <a:rPr lang="en-US" sz="3200" b="1" dirty="0"/>
              <a:t>Python</a:t>
            </a:r>
          </a:p>
          <a:p>
            <a:r>
              <a:rPr lang="en-US" sz="3200" dirty="0"/>
              <a:t>Integration with multiple Azure and 3rd-party services</a:t>
            </a:r>
          </a:p>
          <a:p>
            <a:r>
              <a:rPr lang="en-US" sz="3200" dirty="0"/>
              <a:t>The Functions runtime is </a:t>
            </a:r>
            <a:r>
              <a:rPr lang="en-US" sz="3200" b="1" dirty="0"/>
              <a:t>open-source</a:t>
            </a:r>
            <a:r>
              <a:rPr lang="en-US" sz="3200" dirty="0"/>
              <a:t> and available on GitHub</a:t>
            </a:r>
            <a:endParaRPr lang="en-US" sz="3200" b="1" dirty="0"/>
          </a:p>
          <a:p>
            <a:r>
              <a:rPr lang="en-US" sz="3200" dirty="0"/>
              <a:t>No need to worry about a whole application or the infrastructure</a:t>
            </a:r>
          </a:p>
          <a:p>
            <a:r>
              <a:rPr lang="en-US" sz="3200" dirty="0"/>
              <a:t>Pay only for the time your code runs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https://docs.microsoft.com/en-us/azure/azure-functions/functions-overview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42567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Cosmos DB</a:t>
            </a:r>
          </a:p>
          <a:p>
            <a:r>
              <a:rPr lang="en-US" sz="3200" dirty="0"/>
              <a:t>Azure Event Hubs</a:t>
            </a:r>
          </a:p>
          <a:p>
            <a:r>
              <a:rPr lang="en-US" sz="3200" dirty="0"/>
              <a:t>Azure Event Grid</a:t>
            </a:r>
          </a:p>
          <a:p>
            <a:r>
              <a:rPr lang="en-US" sz="3200" dirty="0"/>
              <a:t>Azure Notification Hubs</a:t>
            </a:r>
          </a:p>
          <a:p>
            <a:r>
              <a:rPr lang="en-US" sz="3200" dirty="0"/>
              <a:t>Azure Service Bus (queues and topics)</a:t>
            </a:r>
          </a:p>
          <a:p>
            <a:r>
              <a:rPr lang="en-US" sz="3200" dirty="0"/>
              <a:t>Azure Storage (blob, queues, and tables)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* Partial list</a:t>
            </a:r>
          </a:p>
        </p:txBody>
      </p:sp>
    </p:spTree>
    <p:extLst>
      <p:ext uri="{BB962C8B-B14F-4D97-AF65-F5344CB8AC3E}">
        <p14:creationId xmlns:p14="http://schemas.microsoft.com/office/powerpoint/2010/main" val="2931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 err="1"/>
              <a:t>HTTPTrigger</a:t>
            </a:r>
            <a:r>
              <a:rPr lang="en-US" sz="3200" dirty="0"/>
              <a:t> - Trigger the execution of your code by using an HTTP request</a:t>
            </a:r>
          </a:p>
          <a:p>
            <a:r>
              <a:rPr lang="en-US" sz="3200" b="1" dirty="0" err="1"/>
              <a:t>TimerTrigger</a:t>
            </a:r>
            <a:r>
              <a:rPr lang="en-US" sz="3200" dirty="0"/>
              <a:t> - Execute cleanup or other batch tasks on a predefined schedule</a:t>
            </a:r>
          </a:p>
          <a:p>
            <a:r>
              <a:rPr lang="en-US" sz="3200" b="1" dirty="0" err="1"/>
              <a:t>BlobTrigger</a:t>
            </a:r>
            <a:r>
              <a:rPr lang="en-US" sz="3200" dirty="0"/>
              <a:t> - Process Azure Storage blobs when they are added to containers</a:t>
            </a:r>
          </a:p>
          <a:p>
            <a:r>
              <a:rPr lang="en-US" sz="3200" b="1" dirty="0" err="1"/>
              <a:t>QueueTrigger</a:t>
            </a:r>
            <a:r>
              <a:rPr lang="en-US" sz="3200" dirty="0"/>
              <a:t> - Respond to messages as they arrive in an Azure Storage queue</a:t>
            </a:r>
          </a:p>
          <a:p>
            <a:r>
              <a:rPr lang="en-US" sz="3200" b="1" dirty="0" err="1"/>
              <a:t>CosmosDBTrigger</a:t>
            </a:r>
            <a:r>
              <a:rPr lang="en-US" sz="3200" dirty="0"/>
              <a:t> - Process Azure Cosmos DB documents when they are added or updated in collections in a NoSQL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* Partial list</a:t>
            </a:r>
          </a:p>
        </p:txBody>
      </p:sp>
    </p:spTree>
    <p:extLst>
      <p:ext uri="{BB962C8B-B14F-4D97-AF65-F5344CB8AC3E}">
        <p14:creationId xmlns:p14="http://schemas.microsoft.com/office/powerpoint/2010/main" val="33487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Consumption plan</a:t>
            </a:r>
          </a:p>
          <a:p>
            <a:pPr lvl="1"/>
            <a:r>
              <a:rPr lang="en-US" sz="2800" dirty="0"/>
              <a:t>Azure provides all the necessary computational resources as needed</a:t>
            </a:r>
          </a:p>
          <a:p>
            <a:pPr lvl="1"/>
            <a:r>
              <a:rPr lang="en-US" sz="2800" dirty="0"/>
              <a:t>Pay only for the time your code runs</a:t>
            </a:r>
          </a:p>
          <a:p>
            <a:r>
              <a:rPr lang="en-US" sz="3200" b="1" dirty="0"/>
              <a:t>Premium plan</a:t>
            </a:r>
            <a:endParaRPr lang="en-US" sz="3200" dirty="0"/>
          </a:p>
          <a:p>
            <a:pPr lvl="1"/>
            <a:r>
              <a:rPr lang="en-US" sz="2800" dirty="0"/>
              <a:t>A number of pre-warmed instances that are always online and ready</a:t>
            </a:r>
          </a:p>
          <a:p>
            <a:pPr lvl="1"/>
            <a:r>
              <a:rPr lang="en-US" sz="2800" dirty="0"/>
              <a:t>On-demand additional computational resources may be provided</a:t>
            </a:r>
          </a:p>
          <a:p>
            <a:pPr lvl="1"/>
            <a:r>
              <a:rPr lang="en-US" sz="2800" dirty="0"/>
              <a:t>Pay for both set of resources</a:t>
            </a:r>
          </a:p>
          <a:p>
            <a:r>
              <a:rPr lang="en-US" sz="3200" b="1" dirty="0"/>
              <a:t>App Service plan</a:t>
            </a:r>
            <a:endParaRPr lang="en-US" sz="3200" dirty="0"/>
          </a:p>
          <a:p>
            <a:pPr lvl="1"/>
            <a:r>
              <a:rPr lang="en-US" sz="2800" dirty="0"/>
              <a:t>Run your functions just like your web apps</a:t>
            </a:r>
          </a:p>
          <a:p>
            <a:pPr lvl="1"/>
            <a:r>
              <a:rPr lang="en-US" sz="2800" dirty="0"/>
              <a:t>Use the same plan at no additional costs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https://docs.microsoft.com/en-us/azure/azure-functions/functions-scale</a:t>
            </a:r>
          </a:p>
        </p:txBody>
      </p:sp>
    </p:spTree>
    <p:extLst>
      <p:ext uri="{BB962C8B-B14F-4D97-AF65-F5344CB8AC3E}">
        <p14:creationId xmlns:p14="http://schemas.microsoft.com/office/powerpoint/2010/main" val="30658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extension of Azure Functions </a:t>
            </a:r>
          </a:p>
          <a:p>
            <a:r>
              <a:rPr lang="en-US" sz="3200" dirty="0"/>
              <a:t>Lets us write stateful functions in a serverless environment</a:t>
            </a:r>
          </a:p>
          <a:p>
            <a:r>
              <a:rPr lang="en-US" sz="3200" dirty="0"/>
              <a:t>Two components</a:t>
            </a:r>
          </a:p>
          <a:p>
            <a:pPr lvl="1"/>
            <a:r>
              <a:rPr lang="en-US" sz="3000" dirty="0"/>
              <a:t>Stateful workflows (</a:t>
            </a:r>
            <a:r>
              <a:rPr lang="en-US" sz="3000" b="1" dirty="0"/>
              <a:t>orchestrator functions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Stateful entries (</a:t>
            </a:r>
            <a:r>
              <a:rPr lang="en-US" sz="3000" b="1" dirty="0"/>
              <a:t>entity functions</a:t>
            </a:r>
            <a:r>
              <a:rPr lang="en-US" sz="3000" dirty="0"/>
              <a:t>)</a:t>
            </a:r>
            <a:endParaRPr lang="en-US" sz="3200" dirty="0"/>
          </a:p>
          <a:p>
            <a:r>
              <a:rPr lang="en-US" sz="3200" dirty="0"/>
              <a:t>The extension manages state, checkpoints, and restarts</a:t>
            </a:r>
          </a:p>
          <a:p>
            <a:r>
              <a:rPr lang="en-US" sz="3200" dirty="0"/>
              <a:t>Supported languages are C#, JavaScript, and F#</a:t>
            </a:r>
          </a:p>
          <a:p>
            <a:r>
              <a:rPr lang="en-US" sz="3200" dirty="0"/>
              <a:t>Multiple application patterns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https://docs.microsoft.com/en-us/azure/azure-functions/durable/durable-functions-overview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7664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53577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Function chaining</a:t>
            </a:r>
          </a:p>
          <a:p>
            <a:pPr lvl="1"/>
            <a:r>
              <a:rPr lang="en-US" sz="2400" dirty="0"/>
              <a:t>A sequence of function executes in a specific order</a:t>
            </a:r>
          </a:p>
          <a:p>
            <a:r>
              <a:rPr lang="en-US" sz="2800" b="1" dirty="0"/>
              <a:t>Fan-out/-in</a:t>
            </a:r>
          </a:p>
          <a:p>
            <a:pPr lvl="1"/>
            <a:r>
              <a:rPr lang="en-US" sz="2400" dirty="0"/>
              <a:t>Multiple functions are executed in parallel</a:t>
            </a:r>
          </a:p>
          <a:p>
            <a:r>
              <a:rPr lang="en-US" sz="2800" b="1" dirty="0"/>
              <a:t>Async HTTP APIs</a:t>
            </a:r>
          </a:p>
          <a:p>
            <a:pPr lvl="1"/>
            <a:r>
              <a:rPr lang="en-US" sz="2400" dirty="0"/>
              <a:t>Addresses the problem of coordinating the state of long-running operations with external clients</a:t>
            </a:r>
          </a:p>
          <a:p>
            <a:r>
              <a:rPr lang="en-US" sz="2800" b="1" dirty="0"/>
              <a:t>Monitoring</a:t>
            </a:r>
          </a:p>
          <a:p>
            <a:pPr lvl="1"/>
            <a:r>
              <a:rPr lang="en-US" sz="2400" dirty="0"/>
              <a:t>Flexible, recurring process in a workflow. An example is polling until specific conditions are met</a:t>
            </a:r>
            <a:endParaRPr lang="en-US" sz="2400" b="1" dirty="0"/>
          </a:p>
          <a:p>
            <a:r>
              <a:rPr lang="en-US" sz="2800" b="1" dirty="0"/>
              <a:t>Human interaction</a:t>
            </a:r>
          </a:p>
          <a:p>
            <a:pPr lvl="1"/>
            <a:r>
              <a:rPr lang="en-US" sz="2400" dirty="0"/>
              <a:t>An automated process might allow for this interaction by using timeouts and compensation logic</a:t>
            </a:r>
            <a:endParaRPr lang="en-US" sz="2400" b="1" dirty="0"/>
          </a:p>
          <a:p>
            <a:r>
              <a:rPr lang="en-US" sz="2800" b="1" dirty="0"/>
              <a:t>Aggregator</a:t>
            </a:r>
          </a:p>
          <a:p>
            <a:pPr lvl="1"/>
            <a:r>
              <a:rPr lang="en-US" sz="2400" dirty="0"/>
              <a:t>Aggregating event data over a period of time into a single, addressable entity</a:t>
            </a:r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Functions Application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https://docs.microsoft.com/en-us/azure/azure-functions/durable/durable-functions-overview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13988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Logic Apps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62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Schedule, automate, and orchestrate tasks, business processes, and workflows</a:t>
            </a:r>
          </a:p>
          <a:p>
            <a:r>
              <a:rPr lang="en-US" sz="3200" dirty="0"/>
              <a:t>Integrate apps, data, systems, and services across enterprises or organizations</a:t>
            </a:r>
          </a:p>
          <a:p>
            <a:r>
              <a:rPr lang="en-US" sz="3200" dirty="0"/>
              <a:t>Build logic apps from start-to-finish by using the Logic Apps Designer</a:t>
            </a:r>
          </a:p>
          <a:p>
            <a:r>
              <a:rPr lang="en-US" sz="3200" dirty="0"/>
              <a:t>Logic Apps uses consumption-based pricing and metering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https://docs.microsoft.com/en-us/azure/logic-apps/logic-apps-overview</a:t>
            </a:r>
          </a:p>
        </p:txBody>
      </p:sp>
    </p:spTree>
    <p:extLst>
      <p:ext uri="{BB962C8B-B14F-4D97-AF65-F5344CB8AC3E}">
        <p14:creationId xmlns:p14="http://schemas.microsoft.com/office/powerpoint/2010/main" val="36821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Workflow</a:t>
            </a:r>
            <a:endParaRPr lang="en-US" sz="2800" dirty="0"/>
          </a:p>
          <a:p>
            <a:pPr lvl="1"/>
            <a:r>
              <a:rPr lang="en-US" sz="2400" dirty="0"/>
              <a:t>Visualize, design, build, automate, and deploy business processes as series of steps</a:t>
            </a:r>
          </a:p>
          <a:p>
            <a:r>
              <a:rPr lang="en-US" sz="2800" b="1" dirty="0"/>
              <a:t>Managed connectors</a:t>
            </a:r>
          </a:p>
          <a:p>
            <a:pPr lvl="1"/>
            <a:r>
              <a:rPr lang="en-US" sz="2400" dirty="0"/>
              <a:t>Connectors are designed to connect, access, and work with your data</a:t>
            </a:r>
            <a:endParaRPr lang="en-US" sz="2800" b="1" dirty="0"/>
          </a:p>
          <a:p>
            <a:r>
              <a:rPr lang="en-US" sz="2800" b="1" dirty="0"/>
              <a:t>Triggers</a:t>
            </a:r>
          </a:p>
          <a:p>
            <a:pPr lvl="1"/>
            <a:r>
              <a:rPr lang="en-US" sz="2400" dirty="0"/>
              <a:t>Fire when events or new data meet specified conditions. Each time new logic app instance is created that runs the workflow</a:t>
            </a:r>
          </a:p>
          <a:p>
            <a:r>
              <a:rPr lang="en-US" sz="2800" b="1" dirty="0"/>
              <a:t>Actions</a:t>
            </a:r>
          </a:p>
          <a:p>
            <a:pPr lvl="1"/>
            <a:r>
              <a:rPr lang="en-US" sz="2400" dirty="0"/>
              <a:t>All steps that happen after the trigger</a:t>
            </a:r>
          </a:p>
          <a:p>
            <a:r>
              <a:rPr lang="en-US" sz="2800" b="1" dirty="0"/>
              <a:t>Enterprise Integration Pack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</p:spTree>
    <p:extLst>
      <p:ext uri="{BB962C8B-B14F-4D97-AF65-F5344CB8AC3E}">
        <p14:creationId xmlns:p14="http://schemas.microsoft.com/office/powerpoint/2010/main" val="36077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53577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Microsoft Flow </a:t>
            </a:r>
            <a:r>
              <a:rPr lang="en-US" sz="2400" dirty="0"/>
              <a:t>vs </a:t>
            </a:r>
            <a:r>
              <a:rPr lang="en-US" sz="2400" b="1" dirty="0"/>
              <a:t>Azure Logic Apps</a:t>
            </a:r>
          </a:p>
          <a:p>
            <a:pPr lvl="1"/>
            <a:r>
              <a:rPr lang="en-US" sz="2000" b="1" dirty="0"/>
              <a:t>Designer-first</a:t>
            </a:r>
            <a:r>
              <a:rPr lang="en-US" sz="2000" dirty="0"/>
              <a:t> integration services that can create workflows</a:t>
            </a:r>
          </a:p>
          <a:p>
            <a:pPr lvl="1"/>
            <a:r>
              <a:rPr lang="en-US" sz="2000" dirty="0"/>
              <a:t>Both services integrate with various SaaS and enterprise applications</a:t>
            </a:r>
            <a:endParaRPr lang="en-US" sz="2400" dirty="0"/>
          </a:p>
          <a:p>
            <a:r>
              <a:rPr lang="en-US" sz="2400" b="1" dirty="0"/>
              <a:t>Azure Functions </a:t>
            </a:r>
            <a:r>
              <a:rPr lang="en-US" sz="2400" dirty="0"/>
              <a:t>vs </a:t>
            </a:r>
            <a:r>
              <a:rPr lang="en-US" sz="2400" b="1" dirty="0"/>
              <a:t>Azure Logic Apps</a:t>
            </a:r>
          </a:p>
          <a:p>
            <a:pPr lvl="1"/>
            <a:r>
              <a:rPr lang="en-US" sz="2000" dirty="0"/>
              <a:t>Azure services that enable serverless workloads</a:t>
            </a:r>
          </a:p>
          <a:p>
            <a:pPr lvl="1"/>
            <a:r>
              <a:rPr lang="en-US" sz="2000" dirty="0"/>
              <a:t>Azure Functions is a serverless compute service, whereas Azure Logic Apps provides serverless workflows</a:t>
            </a:r>
          </a:p>
          <a:p>
            <a:pPr lvl="1"/>
            <a:r>
              <a:rPr lang="en-US" sz="2000" dirty="0"/>
              <a:t>Both can create complex orchestrations. An orchestration is a collection of functions or steps</a:t>
            </a:r>
          </a:p>
          <a:p>
            <a:r>
              <a:rPr lang="en-US" sz="2400" b="1" dirty="0"/>
              <a:t>Azure Functions </a:t>
            </a:r>
            <a:r>
              <a:rPr lang="en-US" sz="2400" dirty="0"/>
              <a:t>vs </a:t>
            </a:r>
            <a:r>
              <a:rPr lang="en-US" sz="2400" b="1" dirty="0" err="1"/>
              <a:t>WebJobs</a:t>
            </a:r>
            <a:r>
              <a:rPr lang="en-US" sz="2400" dirty="0"/>
              <a:t> (</a:t>
            </a:r>
            <a:r>
              <a:rPr lang="en-US" sz="2400" b="1" dirty="0"/>
              <a:t>with </a:t>
            </a:r>
            <a:r>
              <a:rPr lang="en-US" sz="2400" b="1" dirty="0" err="1"/>
              <a:t>WebJobs</a:t>
            </a:r>
            <a:r>
              <a:rPr lang="en-US" sz="2400" b="1" dirty="0"/>
              <a:t> SDK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Code-first integration services that are designed for developers</a:t>
            </a:r>
          </a:p>
          <a:p>
            <a:pPr lvl="1"/>
            <a:r>
              <a:rPr lang="en-US" sz="2000" dirty="0"/>
              <a:t>Both are built on Azure App Service and support features such as source control integration, authentication, and monitoring with Application Insights integration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Integration and Automation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https://docs.microsoft.com/en-us/azure/azure-functions/functions-compare-logic-apps-ms-flow-webjobs</a:t>
            </a:r>
          </a:p>
        </p:txBody>
      </p:sp>
    </p:spTree>
    <p:extLst>
      <p:ext uri="{BB962C8B-B14F-4D97-AF65-F5344CB8AC3E}">
        <p14:creationId xmlns:p14="http://schemas.microsoft.com/office/powerpoint/2010/main" val="304313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Functions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Functions. Azure Logic Apps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2400" dirty="0"/>
              <a:t>Azure offers full range of container related services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Running containers – Azure Container Instances (ACI)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Storing images – Azure Container Registry (ACR)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Orchestrating containers – Azure Kubernetes Service (AKS)</a:t>
            </a:r>
          </a:p>
          <a:p>
            <a:pPr lvl="0"/>
            <a:r>
              <a:rPr lang="en-US" sz="2400" dirty="0"/>
              <a:t>Serverless range of services is even broader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Azure App Services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Azure Functions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Azure Logic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</a:t>
            </a:r>
            <a:r>
              <a:rPr lang="en-US" dirty="0" err="1">
                <a:hlinkClick r:id="rId2"/>
              </a:rPr>
              <a:t>NonCommercial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NoSQL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Analytics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(M4)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Containers in Azure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App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Logic Apps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Containers in Azure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Containers. Images. Registries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Preferred way to package, deploy, and manage cloud applications</a:t>
            </a:r>
          </a:p>
          <a:p>
            <a:r>
              <a:rPr lang="en-US" sz="3200" dirty="0"/>
              <a:t>Offers the fastest and simplest way to run a container in Azure</a:t>
            </a:r>
          </a:p>
          <a:p>
            <a:r>
              <a:rPr lang="en-US" sz="3200" dirty="0"/>
              <a:t>No need to manage any virtual machines</a:t>
            </a:r>
          </a:p>
          <a:p>
            <a:r>
              <a:rPr lang="en-US" sz="3200" dirty="0"/>
              <a:t>Great solution for scenarios that can operate in isolated containers</a:t>
            </a:r>
          </a:p>
          <a:p>
            <a:r>
              <a:rPr lang="en-US" sz="3200" dirty="0"/>
              <a:t>Including simple applications, task automation, and build jobs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Container Instances (ACI)?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https://docs.microsoft.com/en-us/azure/container-instances/container-instances-overview</a:t>
            </a:r>
          </a:p>
        </p:txBody>
      </p:sp>
    </p:spTree>
    <p:extLst>
      <p:ext uri="{BB962C8B-B14F-4D97-AF65-F5344CB8AC3E}">
        <p14:creationId xmlns:p14="http://schemas.microsoft.com/office/powerpoint/2010/main" val="27758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Fast startup times </a:t>
            </a:r>
            <a:r>
              <a:rPr lang="en-US" sz="3000" dirty="0"/>
              <a:t>compared to virtual machines</a:t>
            </a:r>
          </a:p>
          <a:p>
            <a:r>
              <a:rPr lang="en-US" sz="3000" b="1" dirty="0"/>
              <a:t>Public IP and DNS name </a:t>
            </a:r>
            <a:r>
              <a:rPr lang="en-US" sz="3000" dirty="0"/>
              <a:t>(</a:t>
            </a:r>
            <a:r>
              <a:rPr lang="en-US" sz="3000" i="1" dirty="0"/>
              <a:t>container.azureregion</a:t>
            </a:r>
            <a:r>
              <a:rPr lang="en-US" sz="3000" dirty="0"/>
              <a:t>.azurecontainer.io)</a:t>
            </a:r>
          </a:p>
          <a:p>
            <a:r>
              <a:rPr lang="en-US" sz="3000" b="1" dirty="0"/>
              <a:t>Hypervisor-level security </a:t>
            </a:r>
            <a:r>
              <a:rPr lang="en-US" sz="3000" dirty="0"/>
              <a:t>as it would e in a VM</a:t>
            </a:r>
          </a:p>
          <a:p>
            <a:r>
              <a:rPr lang="en-US" sz="3000" b="1" dirty="0"/>
              <a:t>Custom sizes </a:t>
            </a:r>
            <a:r>
              <a:rPr lang="en-US" sz="3000" dirty="0"/>
              <a:t>allow adjusting of CPU cores and memory</a:t>
            </a:r>
          </a:p>
          <a:p>
            <a:r>
              <a:rPr lang="en-US" sz="3000" dirty="0"/>
              <a:t>For compute intensive jobs containers can use NVIDIA  Tesla GPUs</a:t>
            </a:r>
          </a:p>
          <a:p>
            <a:r>
              <a:rPr lang="en-US" sz="3000" b="1" dirty="0"/>
              <a:t>Persistent storage </a:t>
            </a:r>
            <a:r>
              <a:rPr lang="en-US" sz="3000" dirty="0"/>
              <a:t>via direct mounting of Azure File shared</a:t>
            </a:r>
          </a:p>
          <a:p>
            <a:r>
              <a:rPr lang="en-US" sz="3000" dirty="0"/>
              <a:t>Both </a:t>
            </a:r>
            <a:r>
              <a:rPr lang="en-US" sz="3000" b="1" dirty="0"/>
              <a:t>Windows and Linux containers </a:t>
            </a:r>
            <a:r>
              <a:rPr lang="en-US" sz="3000" dirty="0"/>
              <a:t>can be scheduled</a:t>
            </a:r>
          </a:p>
          <a:p>
            <a:r>
              <a:rPr lang="en-US" sz="3000" dirty="0"/>
              <a:t>Supports scheduling of </a:t>
            </a:r>
            <a:r>
              <a:rPr lang="en-US" sz="3000" b="1" dirty="0"/>
              <a:t>multi-container groups </a:t>
            </a:r>
            <a:r>
              <a:rPr lang="en-US" sz="3000" dirty="0"/>
              <a:t>that share a host machine, local network, storage, and lifecycle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8816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6624</TotalTime>
  <Words>1920</Words>
  <Application>Microsoft Office PowerPoint</Application>
  <PresentationFormat>Widescreen</PresentationFormat>
  <Paragraphs>264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1_SoftUni3_1</vt:lpstr>
      <vt:lpstr>Azure for Developers</vt:lpstr>
      <vt:lpstr>Have a Questions?</vt:lpstr>
      <vt:lpstr>PowerPoint Presentation</vt:lpstr>
      <vt:lpstr>What We Covered</vt:lpstr>
      <vt:lpstr>PowerPoint Presentation</vt:lpstr>
      <vt:lpstr>Table of Contents</vt:lpstr>
      <vt:lpstr>PowerPoint Presentation</vt:lpstr>
      <vt:lpstr>What is Azure Container Instances (ACI)?</vt:lpstr>
      <vt:lpstr>Features</vt:lpstr>
      <vt:lpstr>Azure Container Registry (ACR)</vt:lpstr>
      <vt:lpstr>Azure Kubernetes Service (AKS)</vt:lpstr>
      <vt:lpstr>PowerPoint Presentation</vt:lpstr>
      <vt:lpstr>PowerPoint Presentation</vt:lpstr>
      <vt:lpstr>App Service</vt:lpstr>
      <vt:lpstr>App Service Plans</vt:lpstr>
      <vt:lpstr>Pricing Tiers</vt:lpstr>
      <vt:lpstr>How to choose a plan?</vt:lpstr>
      <vt:lpstr>PowerPoint Presentation</vt:lpstr>
      <vt:lpstr>PowerPoint Presentation</vt:lpstr>
      <vt:lpstr>Azure Functions</vt:lpstr>
      <vt:lpstr>Integrations*</vt:lpstr>
      <vt:lpstr>Templates*</vt:lpstr>
      <vt:lpstr>Payment</vt:lpstr>
      <vt:lpstr>Durable Functions</vt:lpstr>
      <vt:lpstr>Durable Functions Application Patterns</vt:lpstr>
      <vt:lpstr>PowerPoint Presentation</vt:lpstr>
      <vt:lpstr>Azure Logic Apps</vt:lpstr>
      <vt:lpstr>Key Terms</vt:lpstr>
      <vt:lpstr>Right Integration and Automation Services</vt:lpstr>
      <vt:lpstr>PowerPoint Presentation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 - M4 - Slides - Azure for Developers</dc:title>
  <dc:creator>Software University Foundation</dc:creator>
  <cp:keywords>Software University, SoftUni, programming, coding, software development, education, training, course</cp:keywords>
  <cp:lastModifiedBy>Dimitar Zahariev</cp:lastModifiedBy>
  <cp:revision>80</cp:revision>
  <dcterms:created xsi:type="dcterms:W3CDTF">2018-05-23T13:08:44Z</dcterms:created>
  <dcterms:modified xsi:type="dcterms:W3CDTF">2019-12-12T15:13:19Z</dcterms:modified>
  <cp:category>computer programming, programming</cp:category>
</cp:coreProperties>
</file>