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84"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ftuni.org/" TargetMode="External"/><Relationship Id="rId3"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000"/>
              <a:t>© Software University Foundation – </a:t>
            </a:r>
            <a:r>
              <a:rPr lang="en-US" sz="1000" u="sng">
                <a:solidFill>
                  <a:schemeClr val="hlink"/>
                </a:solidFill>
                <a:hlinkClick r:id="rId2"/>
              </a:rPr>
              <a:t>http://softuni.org</a:t>
            </a:r>
            <a:endParaRPr sz="1000"/>
          </a:p>
          <a:p>
            <a:pPr indent="0" lvl="0" marL="0" rtl="0" algn="l">
              <a:spcBef>
                <a:spcPts val="0"/>
              </a:spcBef>
              <a:spcAft>
                <a:spcPts val="0"/>
              </a:spcAft>
              <a:buNone/>
            </a:pPr>
            <a:r>
              <a:rPr lang="en-US" sz="1000"/>
              <a:t>This work is licensed under the </a:t>
            </a:r>
            <a:r>
              <a:rPr lang="en-US" sz="1000" u="sng">
                <a:solidFill>
                  <a:schemeClr val="hlink"/>
                </a:solidFill>
                <a:hlinkClick r:id="rId3"/>
              </a:rPr>
              <a:t>Creative Commons Attribution-NonCommercial-ShareAlike</a:t>
            </a:r>
            <a:r>
              <a:rPr lang="en-US" sz="1000"/>
              <a:t> license.</a:t>
            </a:r>
            <a:endParaRPr sz="1000"/>
          </a:p>
        </p:txBody>
      </p:sp>
      <p:sp>
        <p:nvSpPr>
          <p:cNvPr id="192" name="Google Shape;19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418ed40c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418ed40c3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6418ed40c3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418ed40c3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418ed40c3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6418ed40c3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418ed40c3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418ed40c3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6418ed40c3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418ed40c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418ed40c3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6418ed40c3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6418ed40c3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6418ed40c3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6418ed40c3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g6418ed40c3_0_52: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000"/>
              <a:t>© Software University Foundation – </a:t>
            </a:r>
            <a:r>
              <a:rPr lang="en-US" sz="1000" u="sng">
                <a:solidFill>
                  <a:schemeClr val="hlink"/>
                </a:solidFill>
                <a:hlinkClick r:id="rId2"/>
              </a:rPr>
              <a:t>http://softuni.org</a:t>
            </a:r>
            <a:endParaRPr sz="1000"/>
          </a:p>
          <a:p>
            <a:pPr indent="0" lvl="0" marL="0" rtl="0" algn="l">
              <a:spcBef>
                <a:spcPts val="0"/>
              </a:spcBef>
              <a:spcAft>
                <a:spcPts val="0"/>
              </a:spcAft>
              <a:buNone/>
            </a:pPr>
            <a:r>
              <a:rPr lang="en-US" sz="1000"/>
              <a:t>This work is licensed under the </a:t>
            </a:r>
            <a:r>
              <a:rPr lang="en-US" sz="1000" u="sng">
                <a:solidFill>
                  <a:schemeClr val="hlink"/>
                </a:solidFill>
                <a:hlinkClick r:id="rId3"/>
              </a:rPr>
              <a:t>Creative Commons Attribution-NonCommercial-ShareAlike</a:t>
            </a:r>
            <a:r>
              <a:rPr lang="en-US" sz="1000"/>
              <a:t> license.</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6418ed40c3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6418ed40c3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6418ed40c3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61b17c194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61b17c194a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61b17c194a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418ed40c3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418ed40c3_0_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6418ed40c3_0_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418ed40c3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6418ed40c3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6418ed40c3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000"/>
              <a:t>© Software University Foundation – </a:t>
            </a:r>
            <a:r>
              <a:rPr lang="en-US" sz="1000" u="sng">
                <a:solidFill>
                  <a:schemeClr val="hlink"/>
                </a:solidFill>
                <a:hlinkClick r:id="rId2"/>
              </a:rPr>
              <a:t>http://softuni.org</a:t>
            </a:r>
            <a:endParaRPr sz="1000"/>
          </a:p>
          <a:p>
            <a:pPr indent="0" lvl="0" marL="0" rtl="0" algn="l">
              <a:spcBef>
                <a:spcPts val="0"/>
              </a:spcBef>
              <a:spcAft>
                <a:spcPts val="0"/>
              </a:spcAft>
              <a:buNone/>
            </a:pPr>
            <a:r>
              <a:rPr lang="en-US" sz="1000"/>
              <a:t>This work is licensed under the </a:t>
            </a:r>
            <a:r>
              <a:rPr lang="en-US" sz="1000" u="sng">
                <a:solidFill>
                  <a:schemeClr val="hlink"/>
                </a:solidFill>
                <a:hlinkClick r:id="rId3"/>
              </a:rPr>
              <a:t>Creative Commons Attribution-NonCommercial-ShareAlike</a:t>
            </a:r>
            <a:r>
              <a:rPr lang="en-US" sz="1000"/>
              <a:t> license.</a:t>
            </a:r>
            <a:endParaRPr sz="1000"/>
          </a:p>
        </p:txBody>
      </p:sp>
      <p:sp>
        <p:nvSpPr>
          <p:cNvPr id="204" name="Google Shape;2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418ed40c3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418ed40c3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6418ed40c3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41d42306a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41d42306a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641d42306a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1b9d29eb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1b9d29eb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61b9d29eb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41d42306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41d42306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641d42306a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41d42306a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41d42306a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641d42306a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41d42306a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41d42306a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641d42306a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41d42306a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41d42306a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641d42306a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429f075d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429f075d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6429f075d8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429f075d8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429f075d8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6429f075d8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429f075d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429f075d8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g6429f075d8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6429f075d8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429f075d8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6429f075d8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6429f075d8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6429f075d8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6429f075d8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641d42306a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641d42306a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641d42306a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641d42306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41d42306a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641d42306a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641d42306a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41d42306a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641d42306a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641d42306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641d42306a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g641d42306a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641d42306a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41d42306a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g641d42306a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641d42306a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41d42306a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g641d42306a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641d42306a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641d42306a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641d42306a_0_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641d42306a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641d42306a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641d42306a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3" name="Google Shape;223;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000"/>
              <a:t>© Software University Foundation – </a:t>
            </a:r>
            <a:r>
              <a:rPr lang="en-US" sz="1000" u="sng">
                <a:solidFill>
                  <a:schemeClr val="hlink"/>
                </a:solidFill>
                <a:hlinkClick r:id="rId2"/>
              </a:rPr>
              <a:t>http://softuni.org</a:t>
            </a:r>
            <a:endParaRPr sz="1000"/>
          </a:p>
          <a:p>
            <a:pPr indent="0" lvl="0" marL="0" rtl="0" algn="l">
              <a:spcBef>
                <a:spcPts val="0"/>
              </a:spcBef>
              <a:spcAft>
                <a:spcPts val="0"/>
              </a:spcAft>
              <a:buNone/>
            </a:pPr>
            <a:r>
              <a:rPr lang="en-US" sz="1000"/>
              <a:t>This work is licensed under the </a:t>
            </a:r>
            <a:r>
              <a:rPr lang="en-US" sz="1000" u="sng">
                <a:solidFill>
                  <a:schemeClr val="hlink"/>
                </a:solidFill>
                <a:hlinkClick r:id="rId3"/>
              </a:rPr>
              <a:t>Creative Commons Attribution-NonCommercial-ShareAlike</a:t>
            </a:r>
            <a:r>
              <a:rPr lang="en-US" sz="1000"/>
              <a:t> license.</a:t>
            </a:r>
            <a:endParaRPr sz="10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g641d42306a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641d42306a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641d42306a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000">
                <a:solidFill>
                  <a:srgbClr val="000000"/>
                </a:solidFill>
              </a:rPr>
              <a:t>© Software University Foundation – </a:t>
            </a:r>
            <a:r>
              <a:rPr lang="en-US" sz="1000" u="sng">
                <a:solidFill>
                  <a:srgbClr val="000000"/>
                </a:solidFill>
                <a:hlinkClick r:id="rId2"/>
              </a:rPr>
              <a:t>http://softuni.org</a:t>
            </a:r>
            <a:endParaRPr sz="1000">
              <a:solidFill>
                <a:srgbClr val="000000"/>
              </a:solidFill>
            </a:endParaRPr>
          </a:p>
          <a:p>
            <a:pPr indent="0" lvl="0" marL="0" rtl="0" algn="l">
              <a:spcBef>
                <a:spcPts val="0"/>
              </a:spcBef>
              <a:spcAft>
                <a:spcPts val="0"/>
              </a:spcAft>
              <a:buNone/>
            </a:pPr>
            <a:r>
              <a:rPr lang="en-US" sz="1000">
                <a:solidFill>
                  <a:srgbClr val="000000"/>
                </a:solidFill>
              </a:rPr>
              <a:t>This work is licensed under the </a:t>
            </a:r>
            <a:r>
              <a:rPr lang="en-US" sz="1000" u="sng">
                <a:solidFill>
                  <a:srgbClr val="000000"/>
                </a:solidFill>
                <a:hlinkClick r:id="rId3"/>
              </a:rPr>
              <a:t>Creative Commons Attribution-NonCommercial-ShareAlike</a:t>
            </a:r>
            <a:r>
              <a:rPr lang="en-US" sz="1000">
                <a:solidFill>
                  <a:srgbClr val="000000"/>
                </a:solidFill>
              </a:rPr>
              <a:t> license.</a:t>
            </a:r>
            <a:endParaRPr sz="1000">
              <a:solidFill>
                <a:srgbClr val="000000"/>
              </a:solidFill>
            </a:endParaRPr>
          </a:p>
        </p:txBody>
      </p:sp>
      <p:sp>
        <p:nvSpPr>
          <p:cNvPr id="512" name="Google Shape;51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2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1000">
                <a:solidFill>
                  <a:srgbClr val="000000"/>
                </a:solidFill>
              </a:rPr>
              <a:t>© Software University Foundation – </a:t>
            </a:r>
            <a:r>
              <a:rPr lang="en-US" sz="1000" u="sng">
                <a:solidFill>
                  <a:srgbClr val="000000"/>
                </a:solidFill>
                <a:hlinkClick r:id="rId2"/>
              </a:rPr>
              <a:t>http://softuni.org</a:t>
            </a:r>
            <a:endParaRPr sz="1000">
              <a:solidFill>
                <a:srgbClr val="000000"/>
              </a:solidFill>
            </a:endParaRPr>
          </a:p>
          <a:p>
            <a:pPr indent="0" lvl="0" marL="0" rtl="0" algn="l">
              <a:spcBef>
                <a:spcPts val="0"/>
              </a:spcBef>
              <a:spcAft>
                <a:spcPts val="0"/>
              </a:spcAft>
              <a:buNone/>
            </a:pPr>
            <a:r>
              <a:rPr lang="en-US" sz="1000">
                <a:solidFill>
                  <a:srgbClr val="000000"/>
                </a:solidFill>
              </a:rPr>
              <a:t>This work is licensed under the </a:t>
            </a:r>
            <a:r>
              <a:rPr lang="en-US" sz="1000" u="sng">
                <a:solidFill>
                  <a:srgbClr val="000000"/>
                </a:solidFill>
                <a:hlinkClick r:id="rId3"/>
              </a:rPr>
              <a:t>Creative Commons Attribution-NonCommercial-ShareAlike</a:t>
            </a:r>
            <a:r>
              <a:rPr lang="en-US" sz="1000">
                <a:solidFill>
                  <a:srgbClr val="000000"/>
                </a:solidFill>
              </a:rPr>
              <a:t> license.</a:t>
            </a:r>
            <a:endParaRPr sz="1000">
              <a:solidFill>
                <a:srgbClr val="000000"/>
              </a:solidFill>
            </a:endParaRPr>
          </a:p>
        </p:txBody>
      </p:sp>
      <p:sp>
        <p:nvSpPr>
          <p:cNvPr id="540" name="Google Shape;54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2c8da0880_1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62c8da0880_1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62c8da0880_1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6418ed40c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6418ed40c3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6418ed40c3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2c8da0880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62c8da0880_1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62c8da0880_1_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2c8da0880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62c8da0880_1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62c8da0880_1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418ed40c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418ed40c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6418ed40c3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hyperlink" Target="http://creativecommons.org/licenses/by-nc-sa/4.0/" TargetMode="External"/><Relationship Id="rId8"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9.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1" Type="http://schemas.openxmlformats.org/officeDocument/2006/relationships/hyperlink" Target="https://www.sbtech.com/" TargetMode="External"/><Relationship Id="rId10" Type="http://schemas.openxmlformats.org/officeDocument/2006/relationships/image" Target="../media/image28.png"/><Relationship Id="rId13" Type="http://schemas.openxmlformats.org/officeDocument/2006/relationships/hyperlink" Target="http://smartit.bg/" TargetMode="External"/><Relationship Id="rId12" Type="http://schemas.openxmlformats.org/officeDocument/2006/relationships/image" Target="../media/image31.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aeternity.com/" TargetMode="External"/><Relationship Id="rId4" Type="http://schemas.openxmlformats.org/officeDocument/2006/relationships/image" Target="../media/image32.png"/><Relationship Id="rId9" Type="http://schemas.openxmlformats.org/officeDocument/2006/relationships/hyperlink" Target="http://www.telenor.bg/" TargetMode="External"/><Relationship Id="rId15" Type="http://schemas.openxmlformats.org/officeDocument/2006/relationships/image" Target="../media/image3.png"/><Relationship Id="rId14" Type="http://schemas.openxmlformats.org/officeDocument/2006/relationships/image" Target="../media/image24.png"/><Relationship Id="rId5" Type="http://schemas.openxmlformats.org/officeDocument/2006/relationships/hyperlink" Target="http://codexio.bg" TargetMode="External"/><Relationship Id="rId6" Type="http://schemas.openxmlformats.org/officeDocument/2006/relationships/image" Target="../media/image26.png"/><Relationship Id="rId7" Type="http://schemas.openxmlformats.org/officeDocument/2006/relationships/hyperlink" Target="https://www.liebherr.com/en/deu/start/start-page.html" TargetMode="External"/><Relationship Id="rId8" Type="http://schemas.openxmlformats.org/officeDocument/2006/relationships/image" Target="../media/image42.jpg"/></Relationships>
</file>

<file path=ppt/slideLayouts/_rels/slideLayout13.xml.rels><?xml version="1.0" encoding="UTF-8" standalone="yes"?><Relationships xmlns="http://schemas.openxmlformats.org/package/2006/relationships"><Relationship Id="rId11" Type="http://schemas.openxmlformats.org/officeDocument/2006/relationships/hyperlink" Target="https://netpeak.bg/" TargetMode="External"/><Relationship Id="rId10" Type="http://schemas.openxmlformats.org/officeDocument/2006/relationships/image" Target="../media/image35.png"/><Relationship Id="rId13" Type="http://schemas.openxmlformats.org/officeDocument/2006/relationships/hyperlink" Target="https://www.superhosting.bg/" TargetMode="External"/><Relationship Id="rId12" Type="http://schemas.openxmlformats.org/officeDocument/2006/relationships/image" Target="../media/image36.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www.infragistics.com/" TargetMode="External"/><Relationship Id="rId4" Type="http://schemas.openxmlformats.org/officeDocument/2006/relationships/image" Target="../media/image30.png"/><Relationship Id="rId9" Type="http://schemas.openxmlformats.org/officeDocument/2006/relationships/hyperlink" Target="https://www.xs-software.com/" TargetMode="External"/><Relationship Id="rId15" Type="http://schemas.openxmlformats.org/officeDocument/2006/relationships/image" Target="../media/image3.png"/><Relationship Id="rId14" Type="http://schemas.openxmlformats.org/officeDocument/2006/relationships/image" Target="../media/image51.png"/><Relationship Id="rId5" Type="http://schemas.openxmlformats.org/officeDocument/2006/relationships/hyperlink" Target="https://www.indeavr.com/en" TargetMode="External"/><Relationship Id="rId6" Type="http://schemas.openxmlformats.org/officeDocument/2006/relationships/image" Target="../media/image34.png"/><Relationship Id="rId7" Type="http://schemas.openxmlformats.org/officeDocument/2006/relationships/hyperlink" Target="https://www.softwaregroup.com/" TargetMode="External"/><Relationship Id="rId8" Type="http://schemas.openxmlformats.org/officeDocument/2006/relationships/image" Target="../media/image4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www.facebook.com/SoftwareUniversity" TargetMode="External"/><Relationship Id="rId4" Type="http://schemas.openxmlformats.org/officeDocument/2006/relationships/image" Target="../media/image45.png"/><Relationship Id="rId9" Type="http://schemas.openxmlformats.org/officeDocument/2006/relationships/image" Target="../media/image41.png"/><Relationship Id="rId5" Type="http://schemas.openxmlformats.org/officeDocument/2006/relationships/hyperlink" Target="http://forum.softuni.bg/" TargetMode="External"/><Relationship Id="rId6" Type="http://schemas.openxmlformats.org/officeDocument/2006/relationships/image" Target="../media/image39.png"/><Relationship Id="rId7" Type="http://schemas.openxmlformats.org/officeDocument/2006/relationships/hyperlink" Target="http://softuni.bg/" TargetMode="External"/><Relationship Id="rId8" Type="http://schemas.openxmlformats.org/officeDocument/2006/relationships/image" Target="../media/image4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6.png"/><Relationship Id="rId13" Type="http://schemas.openxmlformats.org/officeDocument/2006/relationships/image" Target="../media/image15.png"/><Relationship Id="rId12" Type="http://schemas.openxmlformats.org/officeDocument/2006/relationships/image" Target="../media/image25.png"/><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11.png"/><Relationship Id="rId15" Type="http://schemas.openxmlformats.org/officeDocument/2006/relationships/image" Target="../media/image21.png"/><Relationship Id="rId14" Type="http://schemas.openxmlformats.org/officeDocument/2006/relationships/image" Target="../media/image19.png"/><Relationship Id="rId16"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27.png"/><Relationship Id="rId7" Type="http://schemas.openxmlformats.org/officeDocument/2006/relationships/image" Target="../media/image18.png"/><Relationship Id="rId8"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2.pn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sentation Title Slide">
  <p:cSld name="Presentation Title Slid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17" name="Google Shape;17;p2"/>
          <p:cNvSpPr/>
          <p:nvPr>
            <p:ph idx="2" type="pic"/>
          </p:nvPr>
        </p:nvSpPr>
        <p:spPr>
          <a:xfrm>
            <a:off x="656629" y="2351427"/>
            <a:ext cx="5439372" cy="2325990"/>
          </a:xfrm>
          <a:prstGeom prst="rect">
            <a:avLst/>
          </a:prstGeom>
          <a:noFill/>
          <a:ln>
            <a:noFill/>
          </a:ln>
        </p:spPr>
        <p:txBody>
          <a:bodyPr anchorCtr="0" anchor="t" bIns="36000" lIns="108000" spcFirstLastPara="1" rIns="108000" wrap="square" tIns="36000">
            <a:noAutofit/>
          </a:bodyPr>
          <a:lstStyle>
            <a:lvl1pPr lvl="0" marR="0" rtl="0" algn="ctr">
              <a:lnSpc>
                <a:spcPct val="105000"/>
              </a:lnSpc>
              <a:spcBef>
                <a:spcPts val="600"/>
              </a:spcBef>
              <a:spcAft>
                <a:spcPts val="0"/>
              </a:spcAft>
              <a:buClr>
                <a:schemeClr val="lt1"/>
              </a:buClr>
              <a:buSzPts val="3398"/>
              <a:buFont typeface="Noto Sans Symbols"/>
              <a:buNone/>
              <a:defRPr b="0" i="0" sz="3398" u="none" cap="none" strike="noStrike">
                <a:solidFill>
                  <a:schemeClr val="lt1"/>
                </a:solidFill>
                <a:latin typeface="Calibri"/>
                <a:ea typeface="Calibri"/>
                <a:cs typeface="Calibri"/>
                <a:sym typeface="Calibri"/>
              </a:defRPr>
            </a:lvl1pPr>
            <a:lvl2pPr lvl="1" marR="0" rtl="0" algn="l">
              <a:lnSpc>
                <a:spcPct val="105000"/>
              </a:lnSpc>
              <a:spcBef>
                <a:spcPts val="600"/>
              </a:spcBef>
              <a:spcAft>
                <a:spcPts val="0"/>
              </a:spcAft>
              <a:buClr>
                <a:schemeClr val="dk1"/>
              </a:buClr>
              <a:buSzPts val="3198"/>
              <a:buFont typeface="Noto Sans Symbols"/>
              <a:buChar char="▪"/>
              <a:defRPr b="0" i="0" sz="3198" u="none" cap="none" strike="noStrike">
                <a:solidFill>
                  <a:schemeClr val="dk1"/>
                </a:solidFill>
                <a:latin typeface="Calibri"/>
                <a:ea typeface="Calibri"/>
                <a:cs typeface="Calibri"/>
                <a:sym typeface="Calibri"/>
              </a:defRPr>
            </a:lvl2pPr>
            <a:lvl3pPr lvl="2" marR="0" rtl="0" algn="l">
              <a:lnSpc>
                <a:spcPct val="105000"/>
              </a:lnSpc>
              <a:spcBef>
                <a:spcPts val="600"/>
              </a:spcBef>
              <a:spcAft>
                <a:spcPts val="0"/>
              </a:spcAft>
              <a:buClr>
                <a:schemeClr val="dk1"/>
              </a:buClr>
              <a:buSzPts val="2998"/>
              <a:buFont typeface="Noto Sans Symbols"/>
              <a:buChar char="▪"/>
              <a:defRPr b="0" i="0" sz="2998" u="none" cap="none" strike="noStrike">
                <a:solidFill>
                  <a:schemeClr val="dk1"/>
                </a:solidFill>
                <a:latin typeface="Calibri"/>
                <a:ea typeface="Calibri"/>
                <a:cs typeface="Calibri"/>
                <a:sym typeface="Calibri"/>
              </a:defRPr>
            </a:lvl3pPr>
            <a:lvl4pPr lvl="3" marR="0" rtl="0" algn="l">
              <a:lnSpc>
                <a:spcPct val="105000"/>
              </a:lnSpc>
              <a:spcBef>
                <a:spcPts val="600"/>
              </a:spcBef>
              <a:spcAft>
                <a:spcPts val="0"/>
              </a:spcAft>
              <a:buClr>
                <a:schemeClr val="dk1"/>
              </a:buClr>
              <a:buSzPts val="2798"/>
              <a:buFont typeface="Noto Sans Symbols"/>
              <a:buChar char="▪"/>
              <a:defRPr b="0" i="0" sz="2798" u="none" cap="none" strike="noStrike">
                <a:solidFill>
                  <a:schemeClr val="dk1"/>
                </a:solidFill>
                <a:latin typeface="Calibri"/>
                <a:ea typeface="Calibri"/>
                <a:cs typeface="Calibri"/>
                <a:sym typeface="Calibri"/>
              </a:defRPr>
            </a:lvl4pPr>
            <a:lvl5pPr lvl="4" marR="0" rtl="0" algn="l">
              <a:lnSpc>
                <a:spcPct val="105000"/>
              </a:lnSpc>
              <a:spcBef>
                <a:spcPts val="600"/>
              </a:spcBef>
              <a:spcAft>
                <a:spcPts val="0"/>
              </a:spcAft>
              <a:buClr>
                <a:schemeClr val="dk1"/>
              </a:buClr>
              <a:buSzPts val="2598"/>
              <a:buFont typeface="Noto Sans Symbols"/>
              <a:buChar char="▪"/>
              <a:defRPr b="0" i="0" sz="2598" u="none" cap="none" strike="noStrike">
                <a:solidFill>
                  <a:schemeClr val="dk1"/>
                </a:solidFill>
                <a:latin typeface="Calibri"/>
                <a:ea typeface="Calibri"/>
                <a:cs typeface="Calibri"/>
                <a:sym typeface="Calibri"/>
              </a:defRPr>
            </a:lvl5pPr>
            <a:lvl6pPr lvl="5" marR="0" rtl="0" algn="l">
              <a:spcBef>
                <a:spcPts val="600"/>
              </a:spcBef>
              <a:spcAft>
                <a:spcPts val="0"/>
              </a:spcAft>
              <a:buClr>
                <a:schemeClr val="dk1"/>
              </a:buClr>
              <a:buSzPts val="2665"/>
              <a:buFont typeface="Arial"/>
              <a:buChar char="•"/>
              <a:defRPr b="0" i="0" sz="2665"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5"/>
              <a:buFont typeface="Arial"/>
              <a:buChar char="•"/>
              <a:defRPr b="0" i="0" sz="2665"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5"/>
              <a:buFont typeface="Arial"/>
              <a:buChar char="•"/>
              <a:defRPr b="0" i="0" sz="2665"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5"/>
              <a:buFont typeface="Arial"/>
              <a:buChar char="•"/>
              <a:defRPr b="0" i="0" sz="2665" u="none" cap="none" strike="noStrike">
                <a:solidFill>
                  <a:schemeClr val="dk1"/>
                </a:solidFill>
                <a:latin typeface="Calibri"/>
                <a:ea typeface="Calibri"/>
                <a:cs typeface="Calibri"/>
                <a:sym typeface="Calibri"/>
              </a:defRPr>
            </a:lvl9pPr>
          </a:lstStyle>
          <a:p/>
        </p:txBody>
      </p:sp>
      <p:pic>
        <p:nvPicPr>
          <p:cNvPr id="18" name="Google Shape;18;p2"/>
          <p:cNvPicPr preferRelativeResize="0"/>
          <p:nvPr/>
        </p:nvPicPr>
        <p:blipFill rotWithShape="1">
          <a:blip r:embed="rId3">
            <a:alphaModFix/>
          </a:blip>
          <a:srcRect b="0" l="0" r="0" t="0"/>
          <a:stretch/>
        </p:blipFill>
        <p:spPr>
          <a:xfrm flipH="1">
            <a:off x="8350812" y="2374047"/>
            <a:ext cx="3171055" cy="3431879"/>
          </a:xfrm>
          <a:prstGeom prst="rect">
            <a:avLst/>
          </a:prstGeom>
          <a:noFill/>
          <a:ln>
            <a:noFill/>
          </a:ln>
        </p:spPr>
      </p:pic>
      <p:sp>
        <p:nvSpPr>
          <p:cNvPr id="19" name="Google Shape;19;p2"/>
          <p:cNvSpPr txBox="1"/>
          <p:nvPr>
            <p:ph idx="1" type="subTitle"/>
          </p:nvPr>
        </p:nvSpPr>
        <p:spPr>
          <a:xfrm>
            <a:off x="666859" y="1303142"/>
            <a:ext cx="10965303" cy="882654"/>
          </a:xfrm>
          <a:prstGeom prst="rect">
            <a:avLst/>
          </a:prstGeom>
          <a:noFill/>
          <a:ln>
            <a:noFill/>
          </a:ln>
        </p:spPr>
        <p:txBody>
          <a:bodyPr anchorCtr="0" anchor="t" bIns="36000" lIns="108000" spcFirstLastPara="1" rIns="108000" wrap="square" tIns="36000">
            <a:noAutofit/>
          </a:bodyPr>
          <a:lstStyle>
            <a:lvl1pPr lvl="0" algn="ctr">
              <a:lnSpc>
                <a:spcPct val="105000"/>
              </a:lnSpc>
              <a:spcBef>
                <a:spcPts val="600"/>
              </a:spcBef>
              <a:spcAft>
                <a:spcPts val="0"/>
              </a:spcAft>
              <a:buClr>
                <a:schemeClr val="dk1"/>
              </a:buClr>
              <a:buSzPts val="3598"/>
              <a:buNone/>
              <a:defRPr sz="3598">
                <a:solidFill>
                  <a:schemeClr val="dk1"/>
                </a:solidFill>
              </a:defRPr>
            </a:lvl1pPr>
            <a:lvl2pPr lvl="1" algn="l">
              <a:lnSpc>
                <a:spcPct val="105000"/>
              </a:lnSpc>
              <a:spcBef>
                <a:spcPts val="600"/>
              </a:spcBef>
              <a:spcAft>
                <a:spcPts val="0"/>
              </a:spcAft>
              <a:buClr>
                <a:schemeClr val="dk1"/>
              </a:buClr>
              <a:buSzPts val="1800"/>
              <a:buChar char="▪"/>
              <a:defRPr/>
            </a:lvl2pPr>
            <a:lvl3pPr lvl="2" algn="l">
              <a:lnSpc>
                <a:spcPct val="105000"/>
              </a:lnSpc>
              <a:spcBef>
                <a:spcPts val="600"/>
              </a:spcBef>
              <a:spcAft>
                <a:spcPts val="0"/>
              </a:spcAft>
              <a:buClr>
                <a:schemeClr val="dk1"/>
              </a:buClr>
              <a:buSzPts val="1800"/>
              <a:buChar char="▪"/>
              <a:defRPr/>
            </a:lvl3pPr>
            <a:lvl4pPr lvl="3" algn="l">
              <a:lnSpc>
                <a:spcPct val="105000"/>
              </a:lnSpc>
              <a:spcBef>
                <a:spcPts val="600"/>
              </a:spcBef>
              <a:spcAft>
                <a:spcPts val="0"/>
              </a:spcAft>
              <a:buClr>
                <a:schemeClr val="dk1"/>
              </a:buClr>
              <a:buSzPts val="1800"/>
              <a:buChar char="▪"/>
              <a:defRPr/>
            </a:lvl4pPr>
            <a:lvl5pPr lvl="4" algn="l">
              <a:lnSpc>
                <a:spcPct val="105000"/>
              </a:lnSpc>
              <a:spcBef>
                <a:spcPts val="600"/>
              </a:spcBef>
              <a:spcAft>
                <a:spcPts val="0"/>
              </a:spcAft>
              <a:buClr>
                <a:schemeClr val="dk1"/>
              </a:buClr>
              <a:buSzPts val="1800"/>
              <a:buChar char="▪"/>
              <a:defRPr/>
            </a:lvl5pPr>
            <a:lvl6pPr lvl="5" algn="l">
              <a:spcBef>
                <a:spcPts val="60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pic>
        <p:nvPicPr>
          <p:cNvPr id="20" name="Google Shape;20;p2"/>
          <p:cNvPicPr preferRelativeResize="0"/>
          <p:nvPr/>
        </p:nvPicPr>
        <p:blipFill rotWithShape="1">
          <a:blip r:embed="rId4">
            <a:alphaModFix/>
          </a:blip>
          <a:srcRect b="0" l="0" r="0" t="0"/>
          <a:stretch/>
        </p:blipFill>
        <p:spPr>
          <a:xfrm>
            <a:off x="2792813" y="6057655"/>
            <a:ext cx="2106010" cy="525279"/>
          </a:xfrm>
          <a:prstGeom prst="rect">
            <a:avLst/>
          </a:prstGeom>
          <a:noFill/>
          <a:ln>
            <a:noFill/>
          </a:ln>
        </p:spPr>
      </p:pic>
      <p:pic>
        <p:nvPicPr>
          <p:cNvPr id="21" name="Google Shape;21;p2"/>
          <p:cNvPicPr preferRelativeResize="0"/>
          <p:nvPr/>
        </p:nvPicPr>
        <p:blipFill rotWithShape="1">
          <a:blip r:embed="rId5">
            <a:alphaModFix/>
          </a:blip>
          <a:srcRect b="0" l="0" r="0" t="0"/>
          <a:stretch/>
        </p:blipFill>
        <p:spPr>
          <a:xfrm>
            <a:off x="656630" y="6035664"/>
            <a:ext cx="629579" cy="526503"/>
          </a:xfrm>
          <a:prstGeom prst="rect">
            <a:avLst/>
          </a:prstGeom>
          <a:noFill/>
          <a:ln>
            <a:noFill/>
          </a:ln>
        </p:spPr>
      </p:pic>
      <p:pic>
        <p:nvPicPr>
          <p:cNvPr id="22" name="Google Shape;22;p2"/>
          <p:cNvPicPr preferRelativeResize="0"/>
          <p:nvPr/>
        </p:nvPicPr>
        <p:blipFill rotWithShape="1">
          <a:blip r:embed="rId6">
            <a:alphaModFix/>
          </a:blip>
          <a:srcRect b="0" l="0" r="0" t="0"/>
          <a:stretch/>
        </p:blipFill>
        <p:spPr>
          <a:xfrm>
            <a:off x="1353142" y="6035664"/>
            <a:ext cx="1187082" cy="526503"/>
          </a:xfrm>
          <a:prstGeom prst="rect">
            <a:avLst/>
          </a:prstGeom>
          <a:noFill/>
          <a:ln>
            <a:noFill/>
          </a:ln>
        </p:spPr>
      </p:pic>
      <p:sp>
        <p:nvSpPr>
          <p:cNvPr id="23" name="Google Shape;23;p2"/>
          <p:cNvSpPr txBox="1"/>
          <p:nvPr>
            <p:ph type="title"/>
          </p:nvPr>
        </p:nvSpPr>
        <p:spPr>
          <a:xfrm>
            <a:off x="666859" y="254857"/>
            <a:ext cx="10965303" cy="882654"/>
          </a:xfrm>
          <a:prstGeom prst="rect">
            <a:avLst/>
          </a:prstGeom>
          <a:noFill/>
          <a:ln>
            <a:noFill/>
          </a:ln>
        </p:spPr>
        <p:txBody>
          <a:bodyPr anchorCtr="0" anchor="ctr" bIns="36000" lIns="108000" spcFirstLastPara="1" rIns="108000" wrap="square" tIns="36000">
            <a:noAutofit/>
          </a:bodyPr>
          <a:lstStyle>
            <a:lvl1pPr lvl="0" algn="ctr">
              <a:spcBef>
                <a:spcPts val="0"/>
              </a:spcBef>
              <a:spcAft>
                <a:spcPts val="0"/>
              </a:spcAft>
              <a:buClr>
                <a:schemeClr val="dk1"/>
              </a:buClr>
              <a:buSzPts val="4798"/>
              <a:buFont typeface="Calibri"/>
              <a:buNone/>
              <a:defRPr sz="47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 name="Google Shape;24;p2" title="CC-BY-NC-SA License">
            <a:hlinkClick r:id="rId7"/>
          </p:cNvPr>
          <p:cNvPicPr preferRelativeResize="0"/>
          <p:nvPr/>
        </p:nvPicPr>
        <p:blipFill rotWithShape="1">
          <a:blip r:embed="rId8">
            <a:alphaModFix/>
          </a:blip>
          <a:srcRect b="0" l="0" r="0" t="0"/>
          <a:stretch/>
        </p:blipFill>
        <p:spPr>
          <a:xfrm>
            <a:off x="5151416" y="6080062"/>
            <a:ext cx="1437271" cy="502868"/>
          </a:xfrm>
          <a:prstGeom prst="roundRect">
            <a:avLst>
              <a:gd fmla="val 3940" name="adj"/>
            </a:avLst>
          </a:prstGeom>
          <a:solidFill>
            <a:srgbClr val="231F20">
              <a:alpha val="49803"/>
            </a:srgbClr>
          </a:solidFill>
          <a:ln cap="flat" cmpd="sng" w="9525">
            <a:solidFill>
              <a:srgbClr val="F2A818">
                <a:alpha val="49803"/>
              </a:srgbClr>
            </a:solidFill>
            <a:prstDash val="solid"/>
            <a:round/>
            <a:headEnd len="sm" w="sm" type="none"/>
            <a:tailEnd len="sm" w="sm" type="none"/>
          </a:ln>
        </p:spPr>
      </p:pic>
      <p:sp>
        <p:nvSpPr>
          <p:cNvPr id="25" name="Google Shape;25;p2"/>
          <p:cNvSpPr txBox="1"/>
          <p:nvPr>
            <p:ph idx="3" type="body"/>
          </p:nvPr>
        </p:nvSpPr>
        <p:spPr>
          <a:xfrm>
            <a:off x="8643853" y="5916124"/>
            <a:ext cx="2951518" cy="382788"/>
          </a:xfrm>
          <a:prstGeom prst="rect">
            <a:avLst/>
          </a:prstGeom>
          <a:noFill/>
          <a:ln>
            <a:noFill/>
          </a:ln>
        </p:spPr>
        <p:txBody>
          <a:bodyPr anchorCtr="0" anchor="ctr" bIns="36000" lIns="36000" spcFirstLastPara="1" rIns="36000" wrap="square" tIns="36000">
            <a:noAutofit/>
          </a:bodyPr>
          <a:lstStyle>
            <a:lvl1pPr indent="-228600" lvl="0" marL="457200" algn="r">
              <a:lnSpc>
                <a:spcPct val="105000"/>
              </a:lnSpc>
              <a:spcBef>
                <a:spcPts val="0"/>
              </a:spcBef>
              <a:spcAft>
                <a:spcPts val="0"/>
              </a:spcAft>
              <a:buClr>
                <a:srgbClr val="1A334B"/>
              </a:buClr>
              <a:buSzPts val="1998"/>
              <a:buNone/>
              <a:defRPr b="1" sz="1998">
                <a:solidFill>
                  <a:srgbClr val="1A334B"/>
                </a:solidFill>
                <a:latin typeface="Calibri"/>
                <a:ea typeface="Calibri"/>
                <a:cs typeface="Calibri"/>
                <a:sym typeface="Calibri"/>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2"/>
          <p:cNvSpPr txBox="1"/>
          <p:nvPr>
            <p:ph idx="4" type="body"/>
          </p:nvPr>
        </p:nvSpPr>
        <p:spPr>
          <a:xfrm>
            <a:off x="8643853" y="6340279"/>
            <a:ext cx="2951518" cy="351754"/>
          </a:xfrm>
          <a:prstGeom prst="rect">
            <a:avLst/>
          </a:prstGeom>
          <a:noFill/>
          <a:ln>
            <a:noFill/>
          </a:ln>
        </p:spPr>
        <p:txBody>
          <a:bodyPr anchorCtr="0" anchor="ctr" bIns="36000" lIns="36000" spcFirstLastPara="1" rIns="36000" wrap="square" tIns="36000">
            <a:noAutofit/>
          </a:bodyPr>
          <a:lstStyle>
            <a:lvl1pPr indent="-228600" lvl="0" marL="457200" algn="r">
              <a:lnSpc>
                <a:spcPct val="105000"/>
              </a:lnSpc>
              <a:spcBef>
                <a:spcPts val="0"/>
              </a:spcBef>
              <a:spcAft>
                <a:spcPts val="0"/>
              </a:spcAft>
              <a:buClr>
                <a:srgbClr val="1A334B"/>
              </a:buClr>
              <a:buSzPts val="1798"/>
              <a:buNone/>
              <a:defRPr b="1" sz="1798">
                <a:solidFill>
                  <a:srgbClr val="1A334B"/>
                </a:solidFill>
                <a:latin typeface="Calibri"/>
                <a:ea typeface="Calibri"/>
                <a:cs typeface="Calibri"/>
                <a:sym typeface="Calibri"/>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2"/>
          <p:cNvSpPr txBox="1"/>
          <p:nvPr>
            <p:ph idx="5" type="body"/>
          </p:nvPr>
        </p:nvSpPr>
        <p:spPr>
          <a:xfrm>
            <a:off x="671147" y="4876800"/>
            <a:ext cx="2951518" cy="506796"/>
          </a:xfrm>
          <a:prstGeom prst="rect">
            <a:avLst/>
          </a:prstGeom>
          <a:noFill/>
          <a:ln>
            <a:noFill/>
          </a:ln>
        </p:spPr>
        <p:txBody>
          <a:bodyPr anchorCtr="0" anchor="ctr" bIns="36000" lIns="36000" spcFirstLastPara="1" rIns="36000" wrap="square" tIns="36000">
            <a:noAutofit/>
          </a:bodyPr>
          <a:lstStyle>
            <a:lvl1pPr indent="-228600" lvl="0" marL="457200" algn="l">
              <a:lnSpc>
                <a:spcPct val="105000"/>
              </a:lnSpc>
              <a:spcBef>
                <a:spcPts val="0"/>
              </a:spcBef>
              <a:spcAft>
                <a:spcPts val="0"/>
              </a:spcAft>
              <a:buClr>
                <a:schemeClr val="dk1"/>
              </a:buClr>
              <a:buSzPts val="2798"/>
              <a:buNone/>
              <a:defRPr b="1" sz="2798">
                <a:solidFill>
                  <a:schemeClr val="dk1"/>
                </a:solidFill>
                <a:latin typeface="Calibri"/>
                <a:ea typeface="Calibri"/>
                <a:cs typeface="Calibri"/>
                <a:sym typeface="Calibri"/>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
          <p:cNvSpPr txBox="1"/>
          <p:nvPr>
            <p:ph idx="6" type="body"/>
          </p:nvPr>
        </p:nvSpPr>
        <p:spPr>
          <a:xfrm>
            <a:off x="671147" y="5368740"/>
            <a:ext cx="2951518" cy="444793"/>
          </a:xfrm>
          <a:prstGeom prst="rect">
            <a:avLst/>
          </a:prstGeom>
          <a:noFill/>
          <a:ln>
            <a:noFill/>
          </a:ln>
        </p:spPr>
        <p:txBody>
          <a:bodyPr anchorCtr="0" anchor="ctr" bIns="36000" lIns="36000" spcFirstLastPara="1" rIns="36000" wrap="square" tIns="36000">
            <a:noAutofit/>
          </a:bodyPr>
          <a:lstStyle>
            <a:lvl1pPr indent="-228600" lvl="0" marL="457200" algn="l">
              <a:lnSpc>
                <a:spcPct val="105000"/>
              </a:lnSpc>
              <a:spcBef>
                <a:spcPts val="0"/>
              </a:spcBef>
              <a:spcAft>
                <a:spcPts val="0"/>
              </a:spcAft>
              <a:buClr>
                <a:schemeClr val="dk1"/>
              </a:buClr>
              <a:buSzPts val="2398"/>
              <a:buNone/>
              <a:defRPr b="1" sz="2398">
                <a:solidFill>
                  <a:schemeClr val="dk1"/>
                </a:solidFill>
                <a:latin typeface="Calibri"/>
                <a:ea typeface="Calibri"/>
                <a:cs typeface="Calibri"/>
                <a:sym typeface="Calibri"/>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2"/>
          <p:cNvSpPr/>
          <p:nvPr/>
        </p:nvSpPr>
        <p:spPr>
          <a:xfrm>
            <a:off x="-1589" y="6702676"/>
            <a:ext cx="12195176" cy="21721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30" name="Google Shape;30;p2"/>
          <p:cNvSpPr/>
          <p:nvPr/>
        </p:nvSpPr>
        <p:spPr>
          <a:xfrm>
            <a:off x="-1588" y="6702676"/>
            <a:ext cx="12192000" cy="21721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lide Dark">
  <p:cSld name="Comparison Slide Dark">
    <p:spTree>
      <p:nvGrpSpPr>
        <p:cNvPr id="127" name="Shape 127"/>
        <p:cNvGrpSpPr/>
        <p:nvPr/>
      </p:nvGrpSpPr>
      <p:grpSpPr>
        <a:xfrm>
          <a:off x="0" y="0"/>
          <a:ext cx="0" cy="0"/>
          <a:chOff x="0" y="0"/>
          <a:chExt cx="0" cy="0"/>
        </a:xfrm>
      </p:grpSpPr>
      <p:pic>
        <p:nvPicPr>
          <p:cNvPr id="128" name="Google Shape;128;p11"/>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129" name="Google Shape;129;p11"/>
          <p:cNvSpPr/>
          <p:nvPr/>
        </p:nvSpPr>
        <p:spPr>
          <a:xfrm>
            <a:off x="-3176" y="0"/>
            <a:ext cx="12195176" cy="10953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30" name="Google Shape;130;p11"/>
          <p:cNvSpPr/>
          <p:nvPr/>
        </p:nvSpPr>
        <p:spPr>
          <a:xfrm>
            <a:off x="2" y="6184673"/>
            <a:ext cx="12192000" cy="673331"/>
          </a:xfrm>
          <a:prstGeom prst="rect">
            <a:avLst/>
          </a:prstGeom>
          <a:solidFill>
            <a:schemeClr val="dk2"/>
          </a:solidFill>
          <a:ln>
            <a:noFill/>
          </a:ln>
        </p:spPr>
        <p:txBody>
          <a:bodyPr anchorCtr="0" anchor="ctr" bIns="60925" lIns="121850" spcFirstLastPara="1" rIns="121850" wrap="square" tIns="60925">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31" name="Google Shape;131;p11"/>
          <p:cNvSpPr/>
          <p:nvPr/>
        </p:nvSpPr>
        <p:spPr>
          <a:xfrm>
            <a:off x="5161650" y="4824665"/>
            <a:ext cx="1868701" cy="1868701"/>
          </a:xfrm>
          <a:prstGeom prst="ellipse">
            <a:avLst/>
          </a:prstGeom>
          <a:solidFill>
            <a:schemeClr val="dk2"/>
          </a:solidFill>
          <a:ln cap="flat" cmpd="sng" w="63500">
            <a:solidFill>
              <a:schemeClr val="l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32" name="Google Shape;132;p11"/>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lt2"/>
              </a:buClr>
              <a:buSzPts val="3998"/>
              <a:buFont typeface="Calibri"/>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3" name="Google Shape;133;p11"/>
          <p:cNvPicPr preferRelativeResize="0"/>
          <p:nvPr/>
        </p:nvPicPr>
        <p:blipFill rotWithShape="1">
          <a:blip r:embed="rId3">
            <a:alphaModFix/>
          </a:blip>
          <a:srcRect b="0" l="0" r="0" t="0"/>
          <a:stretch/>
        </p:blipFill>
        <p:spPr>
          <a:xfrm>
            <a:off x="5616551" y="5206773"/>
            <a:ext cx="958900" cy="1184869"/>
          </a:xfrm>
          <a:prstGeom prst="rect">
            <a:avLst/>
          </a:prstGeom>
          <a:noFill/>
          <a:ln>
            <a:noFill/>
          </a:ln>
        </p:spPr>
      </p:pic>
      <p:sp>
        <p:nvSpPr>
          <p:cNvPr id="134" name="Google Shape;134;p11"/>
          <p:cNvSpPr txBox="1"/>
          <p:nvPr>
            <p:ph idx="1" type="body"/>
          </p:nvPr>
        </p:nvSpPr>
        <p:spPr>
          <a:xfrm>
            <a:off x="190402" y="1195931"/>
            <a:ext cx="5426148" cy="4824103"/>
          </a:xfrm>
          <a:prstGeom prst="rect">
            <a:avLst/>
          </a:prstGeom>
          <a:noFill/>
          <a:ln>
            <a:noFill/>
          </a:ln>
        </p:spPr>
        <p:txBody>
          <a:bodyPr anchorCtr="0" anchor="t" bIns="36000" lIns="108000" spcFirstLastPara="1" rIns="108000" wrap="square" tIns="36000">
            <a:noAutofit/>
          </a:bodyPr>
          <a:lstStyle>
            <a:lvl1pPr indent="-342900" lvl="0" marL="457200" algn="l">
              <a:lnSpc>
                <a:spcPct val="105000"/>
              </a:lnSpc>
              <a:spcBef>
                <a:spcPts val="600"/>
              </a:spcBef>
              <a:spcAft>
                <a:spcPts val="0"/>
              </a:spcAft>
              <a:buClr>
                <a:schemeClr val="dk1"/>
              </a:buClr>
              <a:buSzPts val="1800"/>
              <a:buChar char="▪"/>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 name="Google Shape;135;p11"/>
          <p:cNvSpPr txBox="1"/>
          <p:nvPr>
            <p:ph idx="2" type="body"/>
          </p:nvPr>
        </p:nvSpPr>
        <p:spPr>
          <a:xfrm>
            <a:off x="6575450" y="1195931"/>
            <a:ext cx="5426147" cy="4824103"/>
          </a:xfrm>
          <a:prstGeom prst="rect">
            <a:avLst/>
          </a:prstGeom>
          <a:noFill/>
          <a:ln>
            <a:noFill/>
          </a:ln>
        </p:spPr>
        <p:txBody>
          <a:bodyPr anchorCtr="0" anchor="t" bIns="36000" lIns="108000" spcFirstLastPara="1" rIns="108000" wrap="square" tIns="36000">
            <a:noAutofit/>
          </a:bodyPr>
          <a:lstStyle>
            <a:lvl1pPr indent="-342900" lvl="0" marL="457200" algn="l">
              <a:lnSpc>
                <a:spcPct val="105000"/>
              </a:lnSpc>
              <a:spcBef>
                <a:spcPts val="600"/>
              </a:spcBef>
              <a:spcAft>
                <a:spcPts val="0"/>
              </a:spcAft>
              <a:buClr>
                <a:schemeClr val="dk1"/>
              </a:buClr>
              <a:buSzPts val="1800"/>
              <a:buChar char="▪"/>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6" name="Google Shape;136;p11"/>
          <p:cNvSpPr txBox="1"/>
          <p:nvPr>
            <p:ph idx="10" type="dt"/>
          </p:nvPr>
        </p:nvSpPr>
        <p:spPr>
          <a:xfrm>
            <a:off x="188816" y="6390560"/>
            <a:ext cx="808713"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1"/>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1"/>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algn="r">
              <a:spcBef>
                <a:spcPts val="0"/>
              </a:spcBef>
              <a:buNone/>
              <a:defRPr sz="1000">
                <a:solidFill>
                  <a:schemeClr val="lt1"/>
                </a:solidFill>
                <a:latin typeface="Calibri"/>
                <a:ea typeface="Calibri"/>
                <a:cs typeface="Calibri"/>
                <a:sym typeface="Calibri"/>
              </a:defRPr>
            </a:lvl1pPr>
            <a:lvl2pPr indent="0" lvl="1" marL="0" algn="r">
              <a:spcBef>
                <a:spcPts val="0"/>
              </a:spcBef>
              <a:buNone/>
              <a:defRPr sz="1000">
                <a:solidFill>
                  <a:schemeClr val="lt1"/>
                </a:solidFill>
                <a:latin typeface="Calibri"/>
                <a:ea typeface="Calibri"/>
                <a:cs typeface="Calibri"/>
                <a:sym typeface="Calibri"/>
              </a:defRPr>
            </a:lvl2pPr>
            <a:lvl3pPr indent="0" lvl="2" marL="0" algn="r">
              <a:spcBef>
                <a:spcPts val="0"/>
              </a:spcBef>
              <a:buNone/>
              <a:defRPr sz="1000">
                <a:solidFill>
                  <a:schemeClr val="lt1"/>
                </a:solidFill>
                <a:latin typeface="Calibri"/>
                <a:ea typeface="Calibri"/>
                <a:cs typeface="Calibri"/>
                <a:sym typeface="Calibri"/>
              </a:defRPr>
            </a:lvl3pPr>
            <a:lvl4pPr indent="0" lvl="3" marL="0" algn="r">
              <a:spcBef>
                <a:spcPts val="0"/>
              </a:spcBef>
              <a:buNone/>
              <a:defRPr sz="1000">
                <a:solidFill>
                  <a:schemeClr val="lt1"/>
                </a:solidFill>
                <a:latin typeface="Calibri"/>
                <a:ea typeface="Calibri"/>
                <a:cs typeface="Calibri"/>
                <a:sym typeface="Calibri"/>
              </a:defRPr>
            </a:lvl4pPr>
            <a:lvl5pPr indent="0" lvl="4" marL="0" algn="r">
              <a:spcBef>
                <a:spcPts val="0"/>
              </a:spcBef>
              <a:buNone/>
              <a:defRPr sz="1000">
                <a:solidFill>
                  <a:schemeClr val="lt1"/>
                </a:solidFill>
                <a:latin typeface="Calibri"/>
                <a:ea typeface="Calibri"/>
                <a:cs typeface="Calibri"/>
                <a:sym typeface="Calibri"/>
              </a:defRPr>
            </a:lvl5pPr>
            <a:lvl6pPr indent="0" lvl="5" marL="0" algn="r">
              <a:spcBef>
                <a:spcPts val="0"/>
              </a:spcBef>
              <a:buNone/>
              <a:defRPr sz="1000">
                <a:solidFill>
                  <a:schemeClr val="lt1"/>
                </a:solidFill>
                <a:latin typeface="Calibri"/>
                <a:ea typeface="Calibri"/>
                <a:cs typeface="Calibri"/>
                <a:sym typeface="Calibri"/>
              </a:defRPr>
            </a:lvl6pPr>
            <a:lvl7pPr indent="0" lvl="6" marL="0" algn="r">
              <a:spcBef>
                <a:spcPts val="0"/>
              </a:spcBef>
              <a:buNone/>
              <a:defRPr sz="1000">
                <a:solidFill>
                  <a:schemeClr val="lt1"/>
                </a:solidFill>
                <a:latin typeface="Calibri"/>
                <a:ea typeface="Calibri"/>
                <a:cs typeface="Calibri"/>
                <a:sym typeface="Calibri"/>
              </a:defRPr>
            </a:lvl7pPr>
            <a:lvl8pPr indent="0" lvl="7" marL="0" algn="r">
              <a:spcBef>
                <a:spcPts val="0"/>
              </a:spcBef>
              <a:buNone/>
              <a:defRPr sz="1000">
                <a:solidFill>
                  <a:schemeClr val="lt1"/>
                </a:solidFill>
                <a:latin typeface="Calibri"/>
                <a:ea typeface="Calibri"/>
                <a:cs typeface="Calibri"/>
                <a:sym typeface="Calibri"/>
              </a:defRPr>
            </a:lvl8pPr>
            <a:lvl9pPr indent="0" lvl="8" marL="0" algn="r">
              <a:spcBef>
                <a:spcPts val="0"/>
              </a:spcBef>
              <a:buNone/>
              <a:defRPr sz="10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39" name="Google Shape;139;p11"/>
          <p:cNvPicPr preferRelativeResize="0"/>
          <p:nvPr/>
        </p:nvPicPr>
        <p:blipFill rotWithShape="1">
          <a:blip r:embed="rId4">
            <a:alphaModFix/>
          </a:blip>
          <a:srcRect b="0" l="0" r="0" t="0"/>
          <a:stretch/>
        </p:blipFill>
        <p:spPr>
          <a:xfrm>
            <a:off x="9868283" y="232973"/>
            <a:ext cx="2125527" cy="530284"/>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nd Content">
  <p:cSld name="Image and Content">
    <p:spTree>
      <p:nvGrpSpPr>
        <p:cNvPr id="140" name="Shape 140"/>
        <p:cNvGrpSpPr/>
        <p:nvPr/>
      </p:nvGrpSpPr>
      <p:grpSpPr>
        <a:xfrm>
          <a:off x="0" y="0"/>
          <a:ext cx="0" cy="0"/>
          <a:chOff x="0" y="0"/>
          <a:chExt cx="0" cy="0"/>
        </a:xfrm>
      </p:grpSpPr>
      <p:pic>
        <p:nvPicPr>
          <p:cNvPr id="141" name="Google Shape;141;p12"/>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142" name="Google Shape;142;p12"/>
          <p:cNvSpPr/>
          <p:nvPr/>
        </p:nvSpPr>
        <p:spPr>
          <a:xfrm>
            <a:off x="-3176" y="0"/>
            <a:ext cx="12195176" cy="10953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43" name="Google Shape;143;p12"/>
          <p:cNvSpPr/>
          <p:nvPr>
            <p:ph idx="2" type="pic"/>
          </p:nvPr>
        </p:nvSpPr>
        <p:spPr>
          <a:xfrm>
            <a:off x="190405" y="1355077"/>
            <a:ext cx="3889373" cy="5366405"/>
          </a:xfrm>
          <a:prstGeom prst="rect">
            <a:avLst/>
          </a:prstGeom>
          <a:solidFill>
            <a:srgbClr val="E5E5E5"/>
          </a:solidFill>
          <a:ln>
            <a:noFill/>
          </a:ln>
        </p:spPr>
        <p:txBody>
          <a:bodyPr anchorCtr="0" anchor="ctr" bIns="36000" lIns="108000" spcFirstLastPara="1" rIns="108000" wrap="square" tIns="36000">
            <a:noAutofit/>
          </a:bodyPr>
          <a:lstStyle>
            <a:lvl1pPr lvl="0" marR="0" rtl="0" algn="ctr">
              <a:lnSpc>
                <a:spcPct val="105000"/>
              </a:lnSpc>
              <a:spcBef>
                <a:spcPts val="600"/>
              </a:spcBef>
              <a:spcAft>
                <a:spcPts val="0"/>
              </a:spcAft>
              <a:buClr>
                <a:schemeClr val="dk1"/>
              </a:buClr>
              <a:buSzPts val="2131"/>
              <a:buFont typeface="Noto Sans Symbols"/>
              <a:buNone/>
              <a:defRPr b="0" i="0" sz="2131" u="none" cap="none" strike="noStrike">
                <a:solidFill>
                  <a:schemeClr val="dk1"/>
                </a:solidFill>
                <a:latin typeface="Calibri"/>
                <a:ea typeface="Calibri"/>
                <a:cs typeface="Calibri"/>
                <a:sym typeface="Calibri"/>
              </a:defRPr>
            </a:lvl1pPr>
            <a:lvl2pPr lvl="1" marR="0" rtl="0" algn="l">
              <a:lnSpc>
                <a:spcPct val="105000"/>
              </a:lnSpc>
              <a:spcBef>
                <a:spcPts val="600"/>
              </a:spcBef>
              <a:spcAft>
                <a:spcPts val="0"/>
              </a:spcAft>
              <a:buClr>
                <a:schemeClr val="dk1"/>
              </a:buClr>
              <a:buSzPts val="3731"/>
              <a:buFont typeface="Noto Sans Symbols"/>
              <a:buNone/>
              <a:defRPr b="0" i="0" sz="3731" u="none" cap="none" strike="noStrike">
                <a:solidFill>
                  <a:schemeClr val="dk1"/>
                </a:solidFill>
                <a:latin typeface="Calibri"/>
                <a:ea typeface="Calibri"/>
                <a:cs typeface="Calibri"/>
                <a:sym typeface="Calibri"/>
              </a:defRPr>
            </a:lvl2pPr>
            <a:lvl3pPr lvl="2" marR="0" rtl="0" algn="l">
              <a:lnSpc>
                <a:spcPct val="105000"/>
              </a:lnSpc>
              <a:spcBef>
                <a:spcPts val="600"/>
              </a:spcBef>
              <a:spcAft>
                <a:spcPts val="0"/>
              </a:spcAft>
              <a:buClr>
                <a:schemeClr val="dk1"/>
              </a:buClr>
              <a:buSzPts val="3198"/>
              <a:buFont typeface="Noto Sans Symbols"/>
              <a:buNone/>
              <a:defRPr b="0" i="0" sz="3198" u="none" cap="none" strike="noStrike">
                <a:solidFill>
                  <a:schemeClr val="dk1"/>
                </a:solidFill>
                <a:latin typeface="Calibri"/>
                <a:ea typeface="Calibri"/>
                <a:cs typeface="Calibri"/>
                <a:sym typeface="Calibri"/>
              </a:defRPr>
            </a:lvl3pPr>
            <a:lvl4pPr lvl="3" marR="0" rtl="0" algn="l">
              <a:lnSpc>
                <a:spcPct val="105000"/>
              </a:lnSpc>
              <a:spcBef>
                <a:spcPts val="600"/>
              </a:spcBef>
              <a:spcAft>
                <a:spcPts val="0"/>
              </a:spcAft>
              <a:buClr>
                <a:schemeClr val="dk1"/>
              </a:buClr>
              <a:buSzPts val="2665"/>
              <a:buFont typeface="Noto Sans Symbols"/>
              <a:buNone/>
              <a:defRPr b="0" i="0" sz="2665" u="none" cap="none" strike="noStrike">
                <a:solidFill>
                  <a:schemeClr val="dk1"/>
                </a:solidFill>
                <a:latin typeface="Calibri"/>
                <a:ea typeface="Calibri"/>
                <a:cs typeface="Calibri"/>
                <a:sym typeface="Calibri"/>
              </a:defRPr>
            </a:lvl4pPr>
            <a:lvl5pPr lvl="4" marR="0" rtl="0" algn="l">
              <a:lnSpc>
                <a:spcPct val="105000"/>
              </a:lnSpc>
              <a:spcBef>
                <a:spcPts val="600"/>
              </a:spcBef>
              <a:spcAft>
                <a:spcPts val="0"/>
              </a:spcAft>
              <a:buClr>
                <a:schemeClr val="dk1"/>
              </a:buClr>
              <a:buSzPts val="2665"/>
              <a:buFont typeface="Noto Sans Symbols"/>
              <a:buNone/>
              <a:defRPr b="0" i="0" sz="2665" u="none" cap="none" strike="noStrike">
                <a:solidFill>
                  <a:schemeClr val="dk1"/>
                </a:solidFill>
                <a:latin typeface="Calibri"/>
                <a:ea typeface="Calibri"/>
                <a:cs typeface="Calibri"/>
                <a:sym typeface="Calibri"/>
              </a:defRPr>
            </a:lvl5pPr>
            <a:lvl6pPr lvl="5" marR="0" rtl="0" algn="l">
              <a:spcBef>
                <a:spcPts val="600"/>
              </a:spcBef>
              <a:spcAft>
                <a:spcPts val="0"/>
              </a:spcAft>
              <a:buClr>
                <a:schemeClr val="dk1"/>
              </a:buClr>
              <a:buSzPts val="2665"/>
              <a:buFont typeface="Arial"/>
              <a:buNone/>
              <a:defRPr b="0" i="0" sz="2665" u="none" cap="none" strike="noStrike">
                <a:solidFill>
                  <a:schemeClr val="dk1"/>
                </a:solidFill>
                <a:latin typeface="Calibri"/>
                <a:ea typeface="Calibri"/>
                <a:cs typeface="Calibri"/>
                <a:sym typeface="Calibri"/>
              </a:defRPr>
            </a:lvl6pPr>
            <a:lvl7pPr lvl="6" marR="0" rtl="0" algn="l">
              <a:spcBef>
                <a:spcPts val="533"/>
              </a:spcBef>
              <a:spcAft>
                <a:spcPts val="0"/>
              </a:spcAft>
              <a:buClr>
                <a:schemeClr val="dk1"/>
              </a:buClr>
              <a:buSzPts val="2665"/>
              <a:buFont typeface="Arial"/>
              <a:buNone/>
              <a:defRPr b="0" i="0" sz="2665" u="none" cap="none" strike="noStrike">
                <a:solidFill>
                  <a:schemeClr val="dk1"/>
                </a:solidFill>
                <a:latin typeface="Calibri"/>
                <a:ea typeface="Calibri"/>
                <a:cs typeface="Calibri"/>
                <a:sym typeface="Calibri"/>
              </a:defRPr>
            </a:lvl7pPr>
            <a:lvl8pPr lvl="7" marR="0" rtl="0" algn="l">
              <a:spcBef>
                <a:spcPts val="533"/>
              </a:spcBef>
              <a:spcAft>
                <a:spcPts val="0"/>
              </a:spcAft>
              <a:buClr>
                <a:schemeClr val="dk1"/>
              </a:buClr>
              <a:buSzPts val="2665"/>
              <a:buFont typeface="Arial"/>
              <a:buNone/>
              <a:defRPr b="0" i="0" sz="2665" u="none" cap="none" strike="noStrike">
                <a:solidFill>
                  <a:schemeClr val="dk1"/>
                </a:solidFill>
                <a:latin typeface="Calibri"/>
                <a:ea typeface="Calibri"/>
                <a:cs typeface="Calibri"/>
                <a:sym typeface="Calibri"/>
              </a:defRPr>
            </a:lvl8pPr>
            <a:lvl9pPr lvl="8" marR="0" rtl="0" algn="l">
              <a:spcBef>
                <a:spcPts val="533"/>
              </a:spcBef>
              <a:spcAft>
                <a:spcPts val="0"/>
              </a:spcAft>
              <a:buClr>
                <a:schemeClr val="dk1"/>
              </a:buClr>
              <a:buSzPts val="2665"/>
              <a:buFont typeface="Arial"/>
              <a:buNone/>
              <a:defRPr b="0" i="0" sz="2665" u="none" cap="none" strike="noStrike">
                <a:solidFill>
                  <a:schemeClr val="dk1"/>
                </a:solidFill>
                <a:latin typeface="Calibri"/>
                <a:ea typeface="Calibri"/>
                <a:cs typeface="Calibri"/>
                <a:sym typeface="Calibri"/>
              </a:defRPr>
            </a:lvl9pPr>
          </a:lstStyle>
          <a:p/>
        </p:txBody>
      </p:sp>
      <p:sp>
        <p:nvSpPr>
          <p:cNvPr id="144" name="Google Shape;144;p12"/>
          <p:cNvSpPr/>
          <p:nvPr/>
        </p:nvSpPr>
        <p:spPr>
          <a:xfrm>
            <a:off x="4079775" y="1355073"/>
            <a:ext cx="48001" cy="550292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45" name="Google Shape;145;p12"/>
          <p:cNvSpPr/>
          <p:nvPr/>
        </p:nvSpPr>
        <p:spPr>
          <a:xfrm>
            <a:off x="4127777" y="1748999"/>
            <a:ext cx="240001" cy="3360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46" name="Google Shape;146;p12"/>
          <p:cNvSpPr/>
          <p:nvPr/>
        </p:nvSpPr>
        <p:spPr>
          <a:xfrm>
            <a:off x="2" y="6721482"/>
            <a:ext cx="12192000" cy="13652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47" name="Google Shape;147;p12"/>
          <p:cNvSpPr txBox="1"/>
          <p:nvPr>
            <p:ph idx="1" type="body"/>
          </p:nvPr>
        </p:nvSpPr>
        <p:spPr>
          <a:xfrm>
            <a:off x="4795936" y="1353867"/>
            <a:ext cx="7199299" cy="5027884"/>
          </a:xfrm>
          <a:prstGeom prst="rect">
            <a:avLst/>
          </a:prstGeom>
          <a:noFill/>
          <a:ln>
            <a:noFill/>
          </a:ln>
        </p:spPr>
        <p:txBody>
          <a:bodyPr anchorCtr="0" anchor="t" bIns="36000" lIns="108000" spcFirstLastPara="1" rIns="108000" wrap="square" tIns="36000">
            <a:noAutofit/>
          </a:bodyPr>
          <a:lstStyle>
            <a:lvl1pPr indent="-342900" lvl="0" marL="457200" algn="l">
              <a:lnSpc>
                <a:spcPct val="105000"/>
              </a:lnSpc>
              <a:spcBef>
                <a:spcPts val="600"/>
              </a:spcBef>
              <a:spcAft>
                <a:spcPts val="0"/>
              </a:spcAft>
              <a:buClr>
                <a:schemeClr val="dk1"/>
              </a:buClr>
              <a:buSzPts val="1800"/>
              <a:buChar char="▪"/>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 name="Google Shape;148;p12"/>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lt2"/>
              </a:buClr>
              <a:buSzPts val="3998"/>
              <a:buFont typeface="Calibri"/>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12"/>
          <p:cNvSpPr txBox="1"/>
          <p:nvPr>
            <p:ph idx="10" type="dt"/>
          </p:nvPr>
        </p:nvSpPr>
        <p:spPr>
          <a:xfrm>
            <a:off x="188816" y="6397196"/>
            <a:ext cx="808713"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2"/>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2"/>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52" name="Google Shape;152;p12"/>
          <p:cNvPicPr preferRelativeResize="0"/>
          <p:nvPr/>
        </p:nvPicPr>
        <p:blipFill rotWithShape="1">
          <a:blip r:embed="rId3">
            <a:alphaModFix/>
          </a:blip>
          <a:srcRect b="0" l="0" r="0" t="0"/>
          <a:stretch/>
        </p:blipFill>
        <p:spPr>
          <a:xfrm>
            <a:off x="9870854" y="232973"/>
            <a:ext cx="2126081" cy="530284"/>
          </a:xfrm>
          <a:prstGeom prst="rect">
            <a:avLst/>
          </a:prstGeom>
          <a:noFill/>
          <a:ln>
            <a:noFill/>
          </a:ln>
        </p:spPr>
      </p:pic>
      <p:sp>
        <p:nvSpPr>
          <p:cNvPr id="153" name="Google Shape;153;p12"/>
          <p:cNvSpPr/>
          <p:nvPr/>
        </p:nvSpPr>
        <p:spPr>
          <a:xfrm>
            <a:off x="-3176" y="0"/>
            <a:ext cx="12195176" cy="10953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9"/>
              <a:buFont typeface="Calibri"/>
              <a:buNone/>
            </a:pPr>
            <a:r>
              <a:t/>
            </a:r>
            <a:endParaRPr b="0" i="0" sz="2399" u="none" cap="none" strike="noStrike">
              <a:solidFill>
                <a:srgbClr val="F7C86D"/>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154" name="Shape 154"/>
        <p:cNvGrpSpPr/>
        <p:nvPr/>
      </p:nvGrpSpPr>
      <p:grpSpPr>
        <a:xfrm>
          <a:off x="0" y="0"/>
          <a:ext cx="0" cy="0"/>
          <a:chOff x="0" y="0"/>
          <a:chExt cx="0" cy="0"/>
        </a:xfrm>
      </p:grpSpPr>
      <p:pic>
        <p:nvPicPr>
          <p:cNvPr id="155" name="Google Shape;155;p13"/>
          <p:cNvPicPr preferRelativeResize="0"/>
          <p:nvPr/>
        </p:nvPicPr>
        <p:blipFill rotWithShape="1">
          <a:blip r:embed="rId2">
            <a:alphaModFix/>
          </a:blip>
          <a:srcRect b="1671" l="0" r="0" t="0"/>
          <a:stretch/>
        </p:blipFill>
        <p:spPr>
          <a:xfrm>
            <a:off x="-3177" y="5788"/>
            <a:ext cx="12195176" cy="6852212"/>
          </a:xfrm>
          <a:prstGeom prst="rect">
            <a:avLst/>
          </a:prstGeom>
          <a:noFill/>
          <a:ln>
            <a:noFill/>
          </a:ln>
        </p:spPr>
      </p:pic>
      <p:sp>
        <p:nvSpPr>
          <p:cNvPr id="156" name="Google Shape;156;p13"/>
          <p:cNvSpPr txBox="1"/>
          <p:nvPr>
            <p:ph idx="10" type="dt"/>
          </p:nvPr>
        </p:nvSpPr>
        <p:spPr>
          <a:xfrm>
            <a:off x="188816" y="6397196"/>
            <a:ext cx="808713"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3"/>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3"/>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59" name="Google Shape;159;p13">
            <a:hlinkClick r:id="rId3"/>
          </p:cNvPr>
          <p:cNvPicPr preferRelativeResize="0"/>
          <p:nvPr/>
        </p:nvPicPr>
        <p:blipFill rotWithShape="1">
          <a:blip r:embed="rId4">
            <a:alphaModFix/>
          </a:blip>
          <a:srcRect b="0" l="0" r="0" t="0"/>
          <a:stretch/>
        </p:blipFill>
        <p:spPr>
          <a:xfrm>
            <a:off x="7589864" y="3048000"/>
            <a:ext cx="4143348" cy="3323785"/>
          </a:xfrm>
          <a:prstGeom prst="roundRect">
            <a:avLst>
              <a:gd fmla="val 3461" name="adj"/>
            </a:avLst>
          </a:prstGeom>
          <a:noFill/>
          <a:ln>
            <a:noFill/>
          </a:ln>
        </p:spPr>
      </p:pic>
      <p:pic>
        <p:nvPicPr>
          <p:cNvPr id="160" name="Google Shape;160;p13">
            <a:hlinkClick r:id="rId5"/>
          </p:cNvPr>
          <p:cNvPicPr preferRelativeResize="0"/>
          <p:nvPr/>
        </p:nvPicPr>
        <p:blipFill rotWithShape="1">
          <a:blip r:embed="rId6">
            <a:alphaModFix/>
          </a:blip>
          <a:srcRect b="0" l="0" r="0" t="0"/>
          <a:stretch/>
        </p:blipFill>
        <p:spPr>
          <a:xfrm>
            <a:off x="8228012" y="1269705"/>
            <a:ext cx="3507028" cy="1450390"/>
          </a:xfrm>
          <a:prstGeom prst="roundRect">
            <a:avLst>
              <a:gd fmla="val 3586" name="adj"/>
            </a:avLst>
          </a:prstGeom>
          <a:noFill/>
          <a:ln>
            <a:noFill/>
          </a:ln>
        </p:spPr>
      </p:pic>
      <p:pic>
        <p:nvPicPr>
          <p:cNvPr id="161" name="Google Shape;161;p13">
            <a:hlinkClick r:id="rId7"/>
          </p:cNvPr>
          <p:cNvPicPr preferRelativeResize="0"/>
          <p:nvPr/>
        </p:nvPicPr>
        <p:blipFill rotWithShape="1">
          <a:blip r:embed="rId8">
            <a:alphaModFix/>
          </a:blip>
          <a:srcRect b="0" l="0" r="0" t="0"/>
          <a:stretch/>
        </p:blipFill>
        <p:spPr>
          <a:xfrm>
            <a:off x="455613" y="4961886"/>
            <a:ext cx="6687589" cy="1466012"/>
          </a:xfrm>
          <a:prstGeom prst="roundRect">
            <a:avLst>
              <a:gd fmla="val 5492" name="adj"/>
            </a:avLst>
          </a:prstGeom>
          <a:noFill/>
          <a:ln>
            <a:noFill/>
          </a:ln>
        </p:spPr>
      </p:pic>
      <p:pic>
        <p:nvPicPr>
          <p:cNvPr id="162" name="Google Shape;162;p13">
            <a:hlinkClick r:id="rId9"/>
          </p:cNvPr>
          <p:cNvPicPr preferRelativeResize="0"/>
          <p:nvPr/>
        </p:nvPicPr>
        <p:blipFill rotWithShape="1">
          <a:blip r:embed="rId10">
            <a:alphaModFix/>
          </a:blip>
          <a:srcRect b="0" l="0" r="0" t="0"/>
          <a:stretch/>
        </p:blipFill>
        <p:spPr>
          <a:xfrm>
            <a:off x="4552673" y="1253341"/>
            <a:ext cx="3537236" cy="1600277"/>
          </a:xfrm>
          <a:prstGeom prst="roundRect">
            <a:avLst>
              <a:gd fmla="val 4755" name="adj"/>
            </a:avLst>
          </a:prstGeom>
          <a:noFill/>
          <a:ln>
            <a:noFill/>
          </a:ln>
        </p:spPr>
      </p:pic>
      <p:pic>
        <p:nvPicPr>
          <p:cNvPr id="163" name="Google Shape;163;p13">
            <a:hlinkClick r:id="rId11"/>
          </p:cNvPr>
          <p:cNvPicPr preferRelativeResize="0"/>
          <p:nvPr/>
        </p:nvPicPr>
        <p:blipFill rotWithShape="1">
          <a:blip r:embed="rId12">
            <a:alphaModFix/>
          </a:blip>
          <a:srcRect b="0" l="0" r="0" t="0"/>
          <a:stretch/>
        </p:blipFill>
        <p:spPr>
          <a:xfrm>
            <a:off x="453785" y="1297093"/>
            <a:ext cx="4111472" cy="1740439"/>
          </a:xfrm>
          <a:prstGeom prst="roundRect">
            <a:avLst>
              <a:gd fmla="val 6970" name="adj"/>
            </a:avLst>
          </a:prstGeom>
          <a:noFill/>
          <a:ln>
            <a:noFill/>
          </a:ln>
        </p:spPr>
      </p:pic>
      <p:pic>
        <p:nvPicPr>
          <p:cNvPr id="164" name="Google Shape;164;p13">
            <a:hlinkClick r:id="rId13"/>
          </p:cNvPr>
          <p:cNvPicPr preferRelativeResize="0"/>
          <p:nvPr/>
        </p:nvPicPr>
        <p:blipFill rotWithShape="1">
          <a:blip r:embed="rId14">
            <a:alphaModFix/>
          </a:blip>
          <a:srcRect b="0" l="0" r="0" t="0"/>
          <a:stretch/>
        </p:blipFill>
        <p:spPr>
          <a:xfrm>
            <a:off x="455612" y="3323273"/>
            <a:ext cx="6678008" cy="1231632"/>
          </a:xfrm>
          <a:prstGeom prst="roundRect">
            <a:avLst>
              <a:gd fmla="val 6594" name="adj"/>
            </a:avLst>
          </a:prstGeom>
          <a:noFill/>
          <a:ln>
            <a:noFill/>
          </a:ln>
        </p:spPr>
      </p:pic>
      <p:sp>
        <p:nvSpPr>
          <p:cNvPr id="165" name="Google Shape;165;p13"/>
          <p:cNvSpPr/>
          <p:nvPr/>
        </p:nvSpPr>
        <p:spPr>
          <a:xfrm>
            <a:off x="0" y="-7074"/>
            <a:ext cx="12195176" cy="10953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66" name="Google Shape;166;p13"/>
          <p:cNvSpPr txBox="1"/>
          <p:nvPr>
            <p:ph type="title"/>
          </p:nvPr>
        </p:nvSpPr>
        <p:spPr>
          <a:xfrm>
            <a:off x="188816" y="110723"/>
            <a:ext cx="9506047"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lt2"/>
              </a:buClr>
              <a:buSzPts val="3998"/>
              <a:buFont typeface="Calibri"/>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67" name="Google Shape;167;p13"/>
          <p:cNvPicPr preferRelativeResize="0"/>
          <p:nvPr/>
        </p:nvPicPr>
        <p:blipFill rotWithShape="1">
          <a:blip r:embed="rId15">
            <a:alphaModFix/>
          </a:blip>
          <a:srcRect b="0" l="0" r="0" t="0"/>
          <a:stretch/>
        </p:blipFill>
        <p:spPr>
          <a:xfrm>
            <a:off x="9868283" y="232973"/>
            <a:ext cx="2125527" cy="53028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p:cSld name="1_Custom Layout">
    <p:spTree>
      <p:nvGrpSpPr>
        <p:cNvPr id="168" name="Shape 168"/>
        <p:cNvGrpSpPr/>
        <p:nvPr/>
      </p:nvGrpSpPr>
      <p:grpSpPr>
        <a:xfrm>
          <a:off x="0" y="0"/>
          <a:ext cx="0" cy="0"/>
          <a:chOff x="0" y="0"/>
          <a:chExt cx="0" cy="0"/>
        </a:xfrm>
      </p:grpSpPr>
      <p:pic>
        <p:nvPicPr>
          <p:cNvPr id="169" name="Google Shape;169;p14"/>
          <p:cNvPicPr preferRelativeResize="0"/>
          <p:nvPr/>
        </p:nvPicPr>
        <p:blipFill rotWithShape="1">
          <a:blip r:embed="rId2">
            <a:alphaModFix/>
          </a:blip>
          <a:srcRect b="1671" l="0" r="0" t="0"/>
          <a:stretch/>
        </p:blipFill>
        <p:spPr>
          <a:xfrm>
            <a:off x="-3177" y="5788"/>
            <a:ext cx="12195176" cy="6852212"/>
          </a:xfrm>
          <a:prstGeom prst="rect">
            <a:avLst/>
          </a:prstGeom>
          <a:noFill/>
          <a:ln>
            <a:noFill/>
          </a:ln>
        </p:spPr>
      </p:pic>
      <p:sp>
        <p:nvSpPr>
          <p:cNvPr id="170" name="Google Shape;170;p14"/>
          <p:cNvSpPr/>
          <p:nvPr/>
        </p:nvSpPr>
        <p:spPr>
          <a:xfrm>
            <a:off x="0" y="-40852"/>
            <a:ext cx="12195176" cy="10953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71" name="Google Shape;171;p14"/>
          <p:cNvSpPr txBox="1"/>
          <p:nvPr>
            <p:ph type="title"/>
          </p:nvPr>
        </p:nvSpPr>
        <p:spPr>
          <a:xfrm>
            <a:off x="188816" y="110723"/>
            <a:ext cx="9506047"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lt2"/>
              </a:buClr>
              <a:buSzPts val="3998"/>
              <a:buFont typeface="Calibri"/>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72" name="Google Shape;172;p14">
            <a:hlinkClick r:id="rId3"/>
          </p:cNvPr>
          <p:cNvPicPr preferRelativeResize="0"/>
          <p:nvPr/>
        </p:nvPicPr>
        <p:blipFill rotWithShape="1">
          <a:blip r:embed="rId4">
            <a:alphaModFix/>
          </a:blip>
          <a:srcRect b="0" l="0" r="0" t="0"/>
          <a:stretch/>
        </p:blipFill>
        <p:spPr>
          <a:xfrm>
            <a:off x="5965696" y="1200162"/>
            <a:ext cx="6096599" cy="1314435"/>
          </a:xfrm>
          <a:prstGeom prst="roundRect">
            <a:avLst>
              <a:gd fmla="val 3250" name="adj"/>
            </a:avLst>
          </a:prstGeom>
          <a:noFill/>
          <a:ln>
            <a:noFill/>
          </a:ln>
        </p:spPr>
      </p:pic>
      <p:pic>
        <p:nvPicPr>
          <p:cNvPr descr="Ð ÐµÐ·ÑÐ»ÑÐ°Ñ Ñ Ð¸Ð·Ð¾Ð±ÑÐ°Ð¶ÐµÐ½Ð¸Ðµ Ð·Ð° indeavr" id="173" name="Google Shape;173;p14">
            <a:hlinkClick r:id="rId5"/>
          </p:cNvPr>
          <p:cNvPicPr preferRelativeResize="0"/>
          <p:nvPr/>
        </p:nvPicPr>
        <p:blipFill rotWithShape="1">
          <a:blip r:embed="rId6">
            <a:alphaModFix/>
          </a:blip>
          <a:srcRect b="0" l="0" r="0" t="0"/>
          <a:stretch/>
        </p:blipFill>
        <p:spPr>
          <a:xfrm>
            <a:off x="545464" y="1399789"/>
            <a:ext cx="5354264" cy="1209171"/>
          </a:xfrm>
          <a:prstGeom prst="rect">
            <a:avLst/>
          </a:prstGeom>
          <a:noFill/>
          <a:ln>
            <a:noFill/>
          </a:ln>
        </p:spPr>
      </p:pic>
      <p:pic>
        <p:nvPicPr>
          <p:cNvPr descr="Ð ÐµÐ·ÑÐ»ÑÐ°Ñ Ñ Ð¸Ð·Ð¾Ð±ÑÐ°Ð¶ÐµÐ½Ð¸Ðµ Ð·Ð° software group" id="174" name="Google Shape;174;p14">
            <a:hlinkClick r:id="rId7"/>
          </p:cNvPr>
          <p:cNvPicPr preferRelativeResize="0"/>
          <p:nvPr/>
        </p:nvPicPr>
        <p:blipFill rotWithShape="1">
          <a:blip r:embed="rId8">
            <a:alphaModFix/>
          </a:blip>
          <a:srcRect b="0" l="0" r="0" t="0"/>
          <a:stretch/>
        </p:blipFill>
        <p:spPr>
          <a:xfrm>
            <a:off x="545464" y="2317265"/>
            <a:ext cx="6667500" cy="3038475"/>
          </a:xfrm>
          <a:prstGeom prst="rect">
            <a:avLst/>
          </a:prstGeom>
          <a:noFill/>
          <a:ln>
            <a:noFill/>
          </a:ln>
        </p:spPr>
      </p:pic>
      <p:pic>
        <p:nvPicPr>
          <p:cNvPr descr="Ð¡Ð²ÑÑÐ·Ð°Ð½Ð¾ Ð¸Ð·Ð¾Ð±ÑÐ°Ð¶ÐµÐ½Ð¸Ðµ" id="175" name="Google Shape;175;p14">
            <a:hlinkClick r:id="rId9"/>
          </p:cNvPr>
          <p:cNvPicPr preferRelativeResize="0"/>
          <p:nvPr/>
        </p:nvPicPr>
        <p:blipFill rotWithShape="1">
          <a:blip r:embed="rId10">
            <a:alphaModFix/>
          </a:blip>
          <a:srcRect b="19014" l="14921" r="15237" t="-168"/>
          <a:stretch/>
        </p:blipFill>
        <p:spPr>
          <a:xfrm>
            <a:off x="7761500" y="2602277"/>
            <a:ext cx="3155182" cy="1654270"/>
          </a:xfrm>
          <a:prstGeom prst="rect">
            <a:avLst/>
          </a:prstGeom>
          <a:noFill/>
          <a:ln>
            <a:noFill/>
          </a:ln>
        </p:spPr>
      </p:pic>
      <p:pic>
        <p:nvPicPr>
          <p:cNvPr descr="Ð ÐµÐ·ÑÐ»ÑÐ°Ñ Ñ Ð¸Ð·Ð¾Ð±ÑÐ°Ð¶ÐµÐ½Ð¸Ðµ Ð·Ð° netpeak" id="176" name="Google Shape;176;p14">
            <a:hlinkClick r:id="rId11"/>
          </p:cNvPr>
          <p:cNvPicPr preferRelativeResize="0"/>
          <p:nvPr/>
        </p:nvPicPr>
        <p:blipFill rotWithShape="1">
          <a:blip r:embed="rId12">
            <a:alphaModFix/>
          </a:blip>
          <a:srcRect b="0" l="0" r="0" t="0"/>
          <a:stretch/>
        </p:blipFill>
        <p:spPr>
          <a:xfrm>
            <a:off x="281756" y="5230897"/>
            <a:ext cx="7167612" cy="996298"/>
          </a:xfrm>
          <a:prstGeom prst="rect">
            <a:avLst/>
          </a:prstGeom>
          <a:noFill/>
          <a:ln>
            <a:noFill/>
          </a:ln>
        </p:spPr>
      </p:pic>
      <p:pic>
        <p:nvPicPr>
          <p:cNvPr descr="Ð ÐµÐ·ÑÐ»ÑÐ°Ñ Ñ Ð¸Ð·Ð¾Ð±ÑÐ°Ð¶ÐµÐ½Ð¸Ðµ Ð·Ð° superhosting png" id="177" name="Google Shape;177;p14">
            <a:hlinkClick r:id="rId13"/>
          </p:cNvPr>
          <p:cNvPicPr preferRelativeResize="0"/>
          <p:nvPr/>
        </p:nvPicPr>
        <p:blipFill rotWithShape="1">
          <a:blip r:embed="rId14">
            <a:alphaModFix/>
          </a:blip>
          <a:srcRect b="0" l="0" r="0" t="0"/>
          <a:stretch/>
        </p:blipFill>
        <p:spPr>
          <a:xfrm>
            <a:off x="8017524" y="4510111"/>
            <a:ext cx="3352800" cy="1777321"/>
          </a:xfrm>
          <a:prstGeom prst="rect">
            <a:avLst/>
          </a:prstGeom>
          <a:noFill/>
          <a:ln>
            <a:noFill/>
          </a:ln>
        </p:spPr>
      </p:pic>
      <p:pic>
        <p:nvPicPr>
          <p:cNvPr id="178" name="Google Shape;178;p14"/>
          <p:cNvPicPr preferRelativeResize="0"/>
          <p:nvPr/>
        </p:nvPicPr>
        <p:blipFill rotWithShape="1">
          <a:blip r:embed="rId15">
            <a:alphaModFix/>
          </a:blip>
          <a:srcRect b="0" l="0" r="0" t="0"/>
          <a:stretch/>
        </p:blipFill>
        <p:spPr>
          <a:xfrm>
            <a:off x="9868283" y="232973"/>
            <a:ext cx="2125527" cy="53028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st">
  <p:cSld name="Last">
    <p:spTree>
      <p:nvGrpSpPr>
        <p:cNvPr id="179" name="Shape 179"/>
        <p:cNvGrpSpPr/>
        <p:nvPr/>
      </p:nvGrpSpPr>
      <p:grpSpPr>
        <a:xfrm>
          <a:off x="0" y="0"/>
          <a:ext cx="0" cy="0"/>
          <a:chOff x="0" y="0"/>
          <a:chExt cx="0" cy="0"/>
        </a:xfrm>
      </p:grpSpPr>
      <p:pic>
        <p:nvPicPr>
          <p:cNvPr id="180" name="Google Shape;180;p15"/>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181" name="Google Shape;181;p15"/>
          <p:cNvSpPr txBox="1"/>
          <p:nvPr>
            <p:ph idx="1" type="body"/>
          </p:nvPr>
        </p:nvSpPr>
        <p:spPr>
          <a:xfrm>
            <a:off x="152410" y="1186307"/>
            <a:ext cx="9504009" cy="5496127"/>
          </a:xfrm>
          <a:prstGeom prst="rect">
            <a:avLst/>
          </a:prstGeom>
          <a:noFill/>
          <a:ln>
            <a:noFill/>
          </a:ln>
        </p:spPr>
        <p:txBody>
          <a:bodyPr anchorCtr="0" anchor="t" bIns="36000" lIns="108000" spcFirstLastPara="1" rIns="108000" wrap="square" tIns="36000">
            <a:noAutofit/>
          </a:bodyPr>
          <a:lstStyle>
            <a:lvl1pPr indent="-406273" lvl="0" marL="457200" algn="l">
              <a:lnSpc>
                <a:spcPct val="105000"/>
              </a:lnSpc>
              <a:spcBef>
                <a:spcPts val="600"/>
              </a:spcBef>
              <a:spcAft>
                <a:spcPts val="0"/>
              </a:spcAft>
              <a:buClr>
                <a:schemeClr val="dk1"/>
              </a:buClr>
              <a:buSzPts val="2798"/>
              <a:buChar char="▪"/>
              <a:defRPr sz="2798"/>
            </a:lvl1pPr>
            <a:lvl2pPr indent="-431672" lvl="1" marL="914400" marR="0" algn="l">
              <a:lnSpc>
                <a:spcPct val="100000"/>
              </a:lnSpc>
              <a:spcBef>
                <a:spcPts val="600"/>
              </a:spcBef>
              <a:spcAft>
                <a:spcPts val="0"/>
              </a:spcAft>
              <a:buClr>
                <a:schemeClr val="dk1"/>
              </a:buClr>
              <a:buSzPts val="3198"/>
              <a:buFont typeface="Noto Sans Symbols"/>
              <a:buChar char="▪"/>
              <a:defRPr/>
            </a:lvl2pPr>
            <a:lvl3pPr indent="-418972" lvl="2" marL="1371600" algn="l">
              <a:lnSpc>
                <a:spcPct val="105000"/>
              </a:lnSpc>
              <a:spcBef>
                <a:spcPts val="600"/>
              </a:spcBef>
              <a:spcAft>
                <a:spcPts val="0"/>
              </a:spcAft>
              <a:buClr>
                <a:schemeClr val="dk1"/>
              </a:buClr>
              <a:buSzPts val="2998"/>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82" name="Google Shape;182;p15">
            <a:hlinkClick r:id="rId3"/>
          </p:cNvPr>
          <p:cNvPicPr preferRelativeResize="0"/>
          <p:nvPr/>
        </p:nvPicPr>
        <p:blipFill rotWithShape="1">
          <a:blip r:embed="rId4">
            <a:alphaModFix/>
          </a:blip>
          <a:srcRect b="0" l="0" r="0" t="0"/>
          <a:stretch/>
        </p:blipFill>
        <p:spPr>
          <a:xfrm>
            <a:off x="10261449" y="3608627"/>
            <a:ext cx="1119031" cy="1118740"/>
          </a:xfrm>
          <a:prstGeom prst="rect">
            <a:avLst/>
          </a:prstGeom>
          <a:noFill/>
          <a:ln>
            <a:noFill/>
          </a:ln>
        </p:spPr>
      </p:pic>
      <p:pic>
        <p:nvPicPr>
          <p:cNvPr id="183" name="Google Shape;183;p15">
            <a:hlinkClick r:id="rId5"/>
          </p:cNvPr>
          <p:cNvPicPr preferRelativeResize="0"/>
          <p:nvPr/>
        </p:nvPicPr>
        <p:blipFill rotWithShape="1">
          <a:blip r:embed="rId6">
            <a:alphaModFix/>
          </a:blip>
          <a:srcRect b="0" l="0" r="0" t="0"/>
          <a:stretch/>
        </p:blipFill>
        <p:spPr>
          <a:xfrm>
            <a:off x="10337977" y="5017462"/>
            <a:ext cx="1042504" cy="1042233"/>
          </a:xfrm>
          <a:prstGeom prst="rect">
            <a:avLst/>
          </a:prstGeom>
          <a:noFill/>
          <a:ln>
            <a:noFill/>
          </a:ln>
        </p:spPr>
      </p:pic>
      <p:pic>
        <p:nvPicPr>
          <p:cNvPr id="184" name="Google Shape;184;p15">
            <a:hlinkClick r:id="rId7"/>
          </p:cNvPr>
          <p:cNvPicPr preferRelativeResize="0"/>
          <p:nvPr/>
        </p:nvPicPr>
        <p:blipFill rotWithShape="1">
          <a:blip r:embed="rId8">
            <a:alphaModFix/>
          </a:blip>
          <a:srcRect b="0" l="0" r="0" t="0"/>
          <a:stretch/>
        </p:blipFill>
        <p:spPr>
          <a:xfrm>
            <a:off x="6696603" y="2384689"/>
            <a:ext cx="3227765" cy="4297744"/>
          </a:xfrm>
          <a:prstGeom prst="rect">
            <a:avLst/>
          </a:prstGeom>
          <a:noFill/>
          <a:ln>
            <a:noFill/>
          </a:ln>
        </p:spPr>
      </p:pic>
      <p:pic>
        <p:nvPicPr>
          <p:cNvPr id="185" name="Google Shape;185;p15"/>
          <p:cNvPicPr preferRelativeResize="0"/>
          <p:nvPr/>
        </p:nvPicPr>
        <p:blipFill rotWithShape="1">
          <a:blip r:embed="rId9">
            <a:alphaModFix/>
          </a:blip>
          <a:srcRect b="0" l="0" r="0" t="0"/>
          <a:stretch/>
        </p:blipFill>
        <p:spPr>
          <a:xfrm>
            <a:off x="9985829" y="1319423"/>
            <a:ext cx="1670274" cy="2065159"/>
          </a:xfrm>
          <a:prstGeom prst="rect">
            <a:avLst/>
          </a:prstGeom>
          <a:noFill/>
          <a:ln>
            <a:noFill/>
          </a:ln>
        </p:spPr>
      </p:pic>
      <p:sp>
        <p:nvSpPr>
          <p:cNvPr id="186" name="Google Shape;186;p15"/>
          <p:cNvSpPr/>
          <p:nvPr/>
        </p:nvSpPr>
        <p:spPr>
          <a:xfrm>
            <a:off x="-3176" y="0"/>
            <a:ext cx="12195176" cy="10953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187" name="Google Shape;187;p15"/>
          <p:cNvSpPr txBox="1"/>
          <p:nvPr>
            <p:ph type="title"/>
          </p:nvPr>
        </p:nvSpPr>
        <p:spPr>
          <a:xfrm>
            <a:off x="172286" y="108873"/>
            <a:ext cx="9506047"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lt2"/>
              </a:buClr>
              <a:buSzPts val="3998"/>
              <a:buFont typeface="Calibri"/>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
  <p:cSld name="Table of Content">
    <p:spTree>
      <p:nvGrpSpPr>
        <p:cNvPr id="31" name="Shape 31"/>
        <p:cNvGrpSpPr/>
        <p:nvPr/>
      </p:nvGrpSpPr>
      <p:grpSpPr>
        <a:xfrm>
          <a:off x="0" y="0"/>
          <a:ext cx="0" cy="0"/>
          <a:chOff x="0" y="0"/>
          <a:chExt cx="0" cy="0"/>
        </a:xfrm>
      </p:grpSpPr>
      <p:pic>
        <p:nvPicPr>
          <p:cNvPr id="32" name="Google Shape;32;p3"/>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33" name="Google Shape;33;p3"/>
          <p:cNvSpPr/>
          <p:nvPr/>
        </p:nvSpPr>
        <p:spPr>
          <a:xfrm>
            <a:off x="-3176" y="0"/>
            <a:ext cx="12195176" cy="10953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pic>
        <p:nvPicPr>
          <p:cNvPr descr="A drawing of a cartoon character&#10;&#10;Description generated with high confidence" id="34" name="Google Shape;34;p3"/>
          <p:cNvPicPr preferRelativeResize="0"/>
          <p:nvPr/>
        </p:nvPicPr>
        <p:blipFill rotWithShape="1">
          <a:blip r:embed="rId3">
            <a:alphaModFix/>
          </a:blip>
          <a:srcRect b="0" l="0" r="0" t="0"/>
          <a:stretch/>
        </p:blipFill>
        <p:spPr>
          <a:xfrm flipH="1">
            <a:off x="7910369" y="1409638"/>
            <a:ext cx="3572162" cy="4385137"/>
          </a:xfrm>
          <a:prstGeom prst="rect">
            <a:avLst/>
          </a:prstGeom>
          <a:noFill/>
          <a:ln>
            <a:noFill/>
          </a:ln>
        </p:spPr>
      </p:pic>
      <p:sp>
        <p:nvSpPr>
          <p:cNvPr id="35" name="Google Shape;35;p3"/>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lt2"/>
              </a:buClr>
              <a:buSzPts val="3998"/>
              <a:buFont typeface="Calibri"/>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 type="body"/>
          </p:nvPr>
        </p:nvSpPr>
        <p:spPr>
          <a:xfrm>
            <a:off x="196766" y="1371604"/>
            <a:ext cx="8182463" cy="4795935"/>
          </a:xfrm>
          <a:prstGeom prst="rect">
            <a:avLst/>
          </a:prstGeom>
          <a:noFill/>
          <a:ln>
            <a:noFill/>
          </a:ln>
        </p:spPr>
        <p:txBody>
          <a:bodyPr anchorCtr="0" anchor="t" bIns="36000" lIns="108000" spcFirstLastPara="1" rIns="108000" wrap="square" tIns="36000">
            <a:noAutofit/>
          </a:bodyPr>
          <a:lstStyle>
            <a:lvl1pPr indent="-444372" lvl="0" marL="457200" algn="l">
              <a:lnSpc>
                <a:spcPct val="105000"/>
              </a:lnSpc>
              <a:spcBef>
                <a:spcPts val="600"/>
              </a:spcBef>
              <a:spcAft>
                <a:spcPts val="0"/>
              </a:spcAft>
              <a:buClr>
                <a:schemeClr val="dk1"/>
              </a:buClr>
              <a:buSzPts val="3398"/>
              <a:buFont typeface="Calibri"/>
              <a:buAutoNum type="arabicPeriod"/>
              <a:defRPr>
                <a:solidFill>
                  <a:schemeClr val="dk1"/>
                </a:solidFill>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3"/>
          <p:cNvSpPr txBox="1"/>
          <p:nvPr>
            <p:ph idx="10" type="dt"/>
          </p:nvPr>
        </p:nvSpPr>
        <p:spPr>
          <a:xfrm>
            <a:off x="188816" y="6397196"/>
            <a:ext cx="808713"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3"/>
          <p:cNvPicPr preferRelativeResize="0"/>
          <p:nvPr/>
        </p:nvPicPr>
        <p:blipFill rotWithShape="1">
          <a:blip r:embed="rId4">
            <a:alphaModFix/>
          </a:blip>
          <a:srcRect b="0" l="0" r="0" t="0"/>
          <a:stretch/>
        </p:blipFill>
        <p:spPr>
          <a:xfrm>
            <a:off x="9868283" y="232973"/>
            <a:ext cx="2125527" cy="53028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41" name="Shape 41"/>
        <p:cNvGrpSpPr/>
        <p:nvPr/>
      </p:nvGrpSpPr>
      <p:grpSpPr>
        <a:xfrm>
          <a:off x="0" y="0"/>
          <a:ext cx="0" cy="0"/>
          <a:chOff x="0" y="0"/>
          <a:chExt cx="0" cy="0"/>
        </a:xfrm>
      </p:grpSpPr>
      <p:pic>
        <p:nvPicPr>
          <p:cNvPr id="42" name="Google Shape;42;p4"/>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43" name="Google Shape;43;p4"/>
          <p:cNvSpPr/>
          <p:nvPr/>
        </p:nvSpPr>
        <p:spPr>
          <a:xfrm>
            <a:off x="-1" y="0"/>
            <a:ext cx="12192000" cy="10953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44" name="Google Shape;44;p4"/>
          <p:cNvSpPr txBox="1"/>
          <p:nvPr>
            <p:ph idx="1" type="body"/>
          </p:nvPr>
        </p:nvSpPr>
        <p:spPr>
          <a:xfrm>
            <a:off x="190402" y="1196125"/>
            <a:ext cx="11818096" cy="5201066"/>
          </a:xfrm>
          <a:prstGeom prst="rect">
            <a:avLst/>
          </a:prstGeom>
          <a:noFill/>
          <a:ln>
            <a:noFill/>
          </a:ln>
        </p:spPr>
        <p:txBody>
          <a:bodyPr anchorCtr="0" anchor="t" bIns="36000" lIns="108000" spcFirstLastPara="1" rIns="108000" wrap="square" tIns="36000">
            <a:noAutofit/>
          </a:bodyPr>
          <a:lstStyle>
            <a:lvl1pPr indent="-342900" lvl="0" marL="457200" algn="l">
              <a:lnSpc>
                <a:spcPct val="105000"/>
              </a:lnSpc>
              <a:spcBef>
                <a:spcPts val="600"/>
              </a:spcBef>
              <a:spcAft>
                <a:spcPts val="0"/>
              </a:spcAft>
              <a:buClr>
                <a:schemeClr val="dk1"/>
              </a:buClr>
              <a:buSzPts val="1800"/>
              <a:buChar char="▪"/>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4"/>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lt2"/>
              </a:buClr>
              <a:buSzPts val="3998"/>
              <a:buFont typeface="Calibri"/>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
          <p:cNvSpPr txBox="1"/>
          <p:nvPr>
            <p:ph idx="10" type="dt"/>
          </p:nvPr>
        </p:nvSpPr>
        <p:spPr>
          <a:xfrm>
            <a:off x="188816" y="6397196"/>
            <a:ext cx="808713"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9" name="Google Shape;49;p4"/>
          <p:cNvPicPr preferRelativeResize="0"/>
          <p:nvPr/>
        </p:nvPicPr>
        <p:blipFill rotWithShape="1">
          <a:blip r:embed="rId3">
            <a:alphaModFix/>
          </a:blip>
          <a:srcRect b="0" l="0" r="0" t="0"/>
          <a:stretch/>
        </p:blipFill>
        <p:spPr>
          <a:xfrm>
            <a:off x="9868283" y="232973"/>
            <a:ext cx="2125527" cy="5302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50" name="Shape 50"/>
        <p:cNvGrpSpPr/>
        <p:nvPr/>
      </p:nvGrpSpPr>
      <p:grpSpPr>
        <a:xfrm>
          <a:off x="0" y="0"/>
          <a:ext cx="0" cy="0"/>
          <a:chOff x="0" y="0"/>
          <a:chExt cx="0" cy="0"/>
        </a:xfrm>
      </p:grpSpPr>
      <p:pic>
        <p:nvPicPr>
          <p:cNvPr id="51" name="Google Shape;51;p5"/>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52" name="Google Shape;52;p5"/>
          <p:cNvSpPr txBox="1"/>
          <p:nvPr>
            <p:ph idx="1" type="body"/>
          </p:nvPr>
        </p:nvSpPr>
        <p:spPr>
          <a:xfrm>
            <a:off x="615109" y="4704825"/>
            <a:ext cx="10961783" cy="768084"/>
          </a:xfrm>
          <a:prstGeom prst="rect">
            <a:avLst/>
          </a:prstGeom>
          <a:noFill/>
          <a:ln>
            <a:noFill/>
          </a:ln>
        </p:spPr>
        <p:txBody>
          <a:bodyPr anchorCtr="0" anchor="ctr" bIns="36000" lIns="108000" spcFirstLastPara="1" rIns="108000" wrap="square" tIns="36000">
            <a:noAutofit/>
          </a:bodyPr>
          <a:lstStyle>
            <a:lvl1pPr indent="-228600" lvl="0" marL="457200" algn="ctr">
              <a:lnSpc>
                <a:spcPct val="105000"/>
              </a:lnSpc>
              <a:spcBef>
                <a:spcPts val="600"/>
              </a:spcBef>
              <a:spcAft>
                <a:spcPts val="0"/>
              </a:spcAft>
              <a:buClr>
                <a:schemeClr val="dk1"/>
              </a:buClr>
              <a:buSzPts val="5396"/>
              <a:buNone/>
              <a:defRPr b="1" sz="5396">
                <a:solidFill>
                  <a:schemeClr val="dk1"/>
                </a:solidFill>
                <a:latin typeface="Calibri"/>
                <a:ea typeface="Calibri"/>
                <a:cs typeface="Calibri"/>
                <a:sym typeface="Calibri"/>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5"/>
          <p:cNvSpPr txBox="1"/>
          <p:nvPr>
            <p:ph idx="2" type="body"/>
          </p:nvPr>
        </p:nvSpPr>
        <p:spPr>
          <a:xfrm>
            <a:off x="615109" y="5490438"/>
            <a:ext cx="10961783" cy="499819"/>
          </a:xfrm>
          <a:prstGeom prst="rect">
            <a:avLst/>
          </a:prstGeom>
          <a:noFill/>
          <a:ln>
            <a:noFill/>
          </a:ln>
        </p:spPr>
        <p:txBody>
          <a:bodyPr anchorCtr="0" anchor="ctr" bIns="36000" lIns="108000" spcFirstLastPara="1" rIns="108000" wrap="square" tIns="36000">
            <a:noAutofit/>
          </a:bodyPr>
          <a:lstStyle>
            <a:lvl1pPr indent="-228600" lvl="0" marL="457200" algn="ctr">
              <a:lnSpc>
                <a:spcPct val="105000"/>
              </a:lnSpc>
              <a:spcBef>
                <a:spcPts val="600"/>
              </a:spcBef>
              <a:spcAft>
                <a:spcPts val="0"/>
              </a:spcAft>
              <a:buClr>
                <a:schemeClr val="dk1"/>
              </a:buClr>
              <a:buSzPts val="3998"/>
              <a:buNone/>
              <a:defRPr b="1" sz="3998">
                <a:solidFill>
                  <a:schemeClr val="dk1"/>
                </a:solidFill>
                <a:latin typeface="Calibri"/>
                <a:ea typeface="Calibri"/>
                <a:cs typeface="Calibri"/>
                <a:sym typeface="Calibri"/>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5"/>
          <p:cNvSpPr/>
          <p:nvPr/>
        </p:nvSpPr>
        <p:spPr>
          <a:xfrm>
            <a:off x="4319736" y="867751"/>
            <a:ext cx="3552529" cy="355252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urce Code Example">
  <p:cSld name="Source Code Example">
    <p:spTree>
      <p:nvGrpSpPr>
        <p:cNvPr id="55" name="Shape 55"/>
        <p:cNvGrpSpPr/>
        <p:nvPr/>
      </p:nvGrpSpPr>
      <p:grpSpPr>
        <a:xfrm>
          <a:off x="0" y="0"/>
          <a:ext cx="0" cy="0"/>
          <a:chOff x="0" y="0"/>
          <a:chExt cx="0" cy="0"/>
        </a:xfrm>
      </p:grpSpPr>
      <p:pic>
        <p:nvPicPr>
          <p:cNvPr id="56" name="Google Shape;56;p6"/>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57" name="Google Shape;57;p6"/>
          <p:cNvSpPr/>
          <p:nvPr/>
        </p:nvSpPr>
        <p:spPr>
          <a:xfrm>
            <a:off x="-3176" y="-17929"/>
            <a:ext cx="12195176" cy="1095376"/>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sp>
        <p:nvSpPr>
          <p:cNvPr id="58" name="Google Shape;58;p6"/>
          <p:cNvSpPr txBox="1"/>
          <p:nvPr>
            <p:ph idx="1" type="body"/>
          </p:nvPr>
        </p:nvSpPr>
        <p:spPr>
          <a:xfrm>
            <a:off x="190501" y="1196126"/>
            <a:ext cx="11811097" cy="5185625"/>
          </a:xfrm>
          <a:prstGeom prst="rect">
            <a:avLst/>
          </a:prstGeom>
          <a:noFill/>
          <a:ln>
            <a:noFill/>
          </a:ln>
        </p:spPr>
        <p:txBody>
          <a:bodyPr anchorCtr="0" anchor="t" bIns="36000" lIns="108000" spcFirstLastPara="1" rIns="108000" wrap="square" tIns="36000">
            <a:noAutofit/>
          </a:bodyPr>
          <a:lstStyle>
            <a:lvl1pPr indent="-228600" lvl="0" marL="457200" algn="l">
              <a:lnSpc>
                <a:spcPct val="105000"/>
              </a:lnSpc>
              <a:spcBef>
                <a:spcPts val="600"/>
              </a:spcBef>
              <a:spcAft>
                <a:spcPts val="0"/>
              </a:spcAft>
              <a:buClr>
                <a:schemeClr val="dk1"/>
              </a:buClr>
              <a:buSzPts val="3398"/>
              <a:buNone/>
              <a:defRPr>
                <a:solidFill>
                  <a:schemeClr val="dk1"/>
                </a:solidFill>
              </a:defRPr>
            </a:lvl1pPr>
            <a:lvl2pPr indent="-228600" lvl="1" marL="914400" algn="l">
              <a:lnSpc>
                <a:spcPct val="105000"/>
              </a:lnSpc>
              <a:spcBef>
                <a:spcPts val="600"/>
              </a:spcBef>
              <a:spcAft>
                <a:spcPts val="0"/>
              </a:spcAft>
              <a:buClr>
                <a:schemeClr val="dk1"/>
              </a:buClr>
              <a:buSzPts val="3198"/>
              <a:buNone/>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6"/>
          <p:cNvSpPr txBox="1"/>
          <p:nvPr>
            <p:ph idx="2" type="body"/>
          </p:nvPr>
        </p:nvSpPr>
        <p:spPr>
          <a:xfrm>
            <a:off x="615283" y="1830475"/>
            <a:ext cx="10961435" cy="1633497"/>
          </a:xfrm>
          <a:prstGeom prst="rect">
            <a:avLst/>
          </a:prstGeom>
          <a:solidFill>
            <a:srgbClr val="ACB4C3">
              <a:alpha val="14901"/>
            </a:srgbClr>
          </a:solidFill>
          <a:ln cap="flat" cmpd="sng" w="12700">
            <a:solidFill>
              <a:srgbClr val="112232"/>
            </a:solidFill>
            <a:prstDash val="solid"/>
            <a:round/>
            <a:headEnd len="sm" w="sm" type="none"/>
            <a:tailEnd len="sm" w="sm" type="none"/>
          </a:ln>
        </p:spPr>
        <p:txBody>
          <a:bodyPr anchorCtr="0" anchor="t" bIns="108000" lIns="144000" spcFirstLastPara="1" rIns="144000" wrap="square" tIns="108000">
            <a:noAutofit/>
          </a:bodyPr>
          <a:lstStyle>
            <a:lvl1pPr indent="-228600" lvl="0" marL="457200" algn="l">
              <a:lnSpc>
                <a:spcPct val="100000"/>
              </a:lnSpc>
              <a:spcBef>
                <a:spcPts val="600"/>
              </a:spcBef>
              <a:spcAft>
                <a:spcPts val="0"/>
              </a:spcAft>
              <a:buClr>
                <a:srgbClr val="1A334B"/>
              </a:buClr>
              <a:buSzPts val="2398"/>
              <a:buNone/>
              <a:defRPr b="1" sz="2398">
                <a:solidFill>
                  <a:srgbClr val="1A334B"/>
                </a:solidFill>
                <a:latin typeface="Consolas"/>
                <a:ea typeface="Consolas"/>
                <a:cs typeface="Consolas"/>
                <a:sym typeface="Consolas"/>
              </a:defRPr>
            </a:lvl1pPr>
            <a:lvl2pPr indent="-342900" lvl="1" marL="914400" algn="l">
              <a:lnSpc>
                <a:spcPct val="105000"/>
              </a:lnSpc>
              <a:spcBef>
                <a:spcPts val="600"/>
              </a:spcBef>
              <a:spcAft>
                <a:spcPts val="0"/>
              </a:spcAft>
              <a:buClr>
                <a:schemeClr val="dk1"/>
              </a:buClr>
              <a:buSzPts val="1800"/>
              <a:buChar char="▪"/>
              <a:defRPr/>
            </a:lvl2pPr>
            <a:lvl3pPr indent="-342900" lvl="2" marL="1371600" algn="l">
              <a:lnSpc>
                <a:spcPct val="105000"/>
              </a:lnSpc>
              <a:spcBef>
                <a:spcPts val="600"/>
              </a:spcBef>
              <a:spcAft>
                <a:spcPts val="0"/>
              </a:spcAft>
              <a:buClr>
                <a:schemeClr val="dk1"/>
              </a:buClr>
              <a:buSzPts val="1800"/>
              <a:buChar char="▪"/>
              <a:defRPr/>
            </a:lvl3pPr>
            <a:lvl4pPr indent="-342900" lvl="3" marL="1828800" algn="l">
              <a:lnSpc>
                <a:spcPct val="105000"/>
              </a:lnSpc>
              <a:spcBef>
                <a:spcPts val="600"/>
              </a:spcBef>
              <a:spcAft>
                <a:spcPts val="0"/>
              </a:spcAft>
              <a:buClr>
                <a:schemeClr val="dk1"/>
              </a:buClr>
              <a:buSzPts val="1800"/>
              <a:buChar char="▪"/>
              <a:defRPr/>
            </a:lvl4pPr>
            <a:lvl5pPr indent="-342900" lvl="4" marL="2286000" algn="l">
              <a:lnSpc>
                <a:spcPct val="105000"/>
              </a:lnSpc>
              <a:spcBef>
                <a:spcPts val="600"/>
              </a:spcBef>
              <a:spcAft>
                <a:spcPts val="0"/>
              </a:spcAft>
              <a:buClr>
                <a:schemeClr val="dk1"/>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6"/>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lt2"/>
              </a:buClr>
              <a:buSzPts val="3998"/>
              <a:buFont typeface="Calibri"/>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
          <p:cNvSpPr txBox="1"/>
          <p:nvPr>
            <p:ph idx="10" type="dt"/>
          </p:nvPr>
        </p:nvSpPr>
        <p:spPr>
          <a:xfrm>
            <a:off x="188816" y="6397196"/>
            <a:ext cx="808713"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4" name="Google Shape;64;p6"/>
          <p:cNvPicPr preferRelativeResize="0"/>
          <p:nvPr/>
        </p:nvPicPr>
        <p:blipFill rotWithShape="1">
          <a:blip r:embed="rId3">
            <a:alphaModFix/>
          </a:blip>
          <a:srcRect b="0" l="0" r="0" t="0"/>
          <a:stretch/>
        </p:blipFill>
        <p:spPr>
          <a:xfrm>
            <a:off x="9868283" y="232973"/>
            <a:ext cx="2125527" cy="53028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portant Concept">
  <p:cSld name="Important Concept">
    <p:spTree>
      <p:nvGrpSpPr>
        <p:cNvPr id="65" name="Shape 65"/>
        <p:cNvGrpSpPr/>
        <p:nvPr/>
      </p:nvGrpSpPr>
      <p:grpSpPr>
        <a:xfrm>
          <a:off x="0" y="0"/>
          <a:ext cx="0" cy="0"/>
          <a:chOff x="0" y="0"/>
          <a:chExt cx="0" cy="0"/>
        </a:xfrm>
      </p:grpSpPr>
      <p:pic>
        <p:nvPicPr>
          <p:cNvPr id="66" name="Google Shape;66;p7"/>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67" name="Google Shape;67;p7"/>
          <p:cNvSpPr/>
          <p:nvPr/>
        </p:nvSpPr>
        <p:spPr>
          <a:xfrm>
            <a:off x="-3472" y="0"/>
            <a:ext cx="115383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pic>
        <p:nvPicPr>
          <p:cNvPr descr="E:\002-KIMS BUSINESS\007-02-Fullslidesppt-Contents\20161228\02-edu\bulb-item2.png" id="68" name="Google Shape;68;p7"/>
          <p:cNvPicPr preferRelativeResize="0"/>
          <p:nvPr/>
        </p:nvPicPr>
        <p:blipFill rotWithShape="1">
          <a:blip r:embed="rId3">
            <a:alphaModFix/>
          </a:blip>
          <a:srcRect b="0" l="0" r="0" t="0"/>
          <a:stretch/>
        </p:blipFill>
        <p:spPr>
          <a:xfrm>
            <a:off x="235205" y="1792355"/>
            <a:ext cx="1830305" cy="4062222"/>
          </a:xfrm>
          <a:prstGeom prst="rect">
            <a:avLst/>
          </a:prstGeom>
          <a:noFill/>
          <a:ln>
            <a:noFill/>
          </a:ln>
        </p:spPr>
      </p:pic>
      <p:pic>
        <p:nvPicPr>
          <p:cNvPr descr="E:\002-KIMS BUSINESS\007-02-Fullslidesppt-Contents\20161228\02-edu\bulb-item.png" id="69" name="Google Shape;69;p7"/>
          <p:cNvPicPr preferRelativeResize="0"/>
          <p:nvPr/>
        </p:nvPicPr>
        <p:blipFill rotWithShape="1">
          <a:blip r:embed="rId4">
            <a:alphaModFix/>
          </a:blip>
          <a:srcRect b="0" l="0" r="0" t="0"/>
          <a:stretch/>
        </p:blipFill>
        <p:spPr>
          <a:xfrm>
            <a:off x="235205" y="1792355"/>
            <a:ext cx="915152" cy="4062223"/>
          </a:xfrm>
          <a:prstGeom prst="rect">
            <a:avLst/>
          </a:prstGeom>
          <a:noFill/>
          <a:ln>
            <a:noFill/>
          </a:ln>
        </p:spPr>
      </p:pic>
      <p:sp>
        <p:nvSpPr>
          <p:cNvPr id="70" name="Google Shape;70;p7"/>
          <p:cNvSpPr txBox="1"/>
          <p:nvPr>
            <p:ph idx="1" type="body"/>
          </p:nvPr>
        </p:nvSpPr>
        <p:spPr>
          <a:xfrm>
            <a:off x="2065510" y="1121144"/>
            <a:ext cx="9929724" cy="5276048"/>
          </a:xfrm>
          <a:prstGeom prst="rect">
            <a:avLst/>
          </a:prstGeom>
          <a:noFill/>
          <a:ln>
            <a:noFill/>
          </a:ln>
        </p:spPr>
        <p:txBody>
          <a:bodyPr anchorCtr="0" anchor="t" bIns="36000" lIns="108000" spcFirstLastPara="1" rIns="108000" wrap="square" tIns="36000">
            <a:noAutofit/>
          </a:bodyPr>
          <a:lstStyle>
            <a:lvl1pPr indent="-444372" lvl="0" marL="457200" algn="l">
              <a:lnSpc>
                <a:spcPct val="105000"/>
              </a:lnSpc>
              <a:spcBef>
                <a:spcPts val="600"/>
              </a:spcBef>
              <a:spcAft>
                <a:spcPts val="0"/>
              </a:spcAft>
              <a:buClr>
                <a:schemeClr val="dk1"/>
              </a:buClr>
              <a:buSzPts val="3398"/>
              <a:buChar char="▪"/>
              <a:defRPr>
                <a:solidFill>
                  <a:schemeClr val="dk1"/>
                </a:solidFill>
              </a:defRPr>
            </a:lvl1pPr>
            <a:lvl2pPr indent="-431672" lvl="1" marL="914400" algn="l">
              <a:lnSpc>
                <a:spcPct val="105000"/>
              </a:lnSpc>
              <a:spcBef>
                <a:spcPts val="600"/>
              </a:spcBef>
              <a:spcAft>
                <a:spcPts val="0"/>
              </a:spcAft>
              <a:buClr>
                <a:schemeClr val="dk1"/>
              </a:buClr>
              <a:buSzPts val="3198"/>
              <a:buChar char="▪"/>
              <a:defRPr>
                <a:solidFill>
                  <a:schemeClr val="dk1"/>
                </a:solidFill>
              </a:defRPr>
            </a:lvl2pPr>
            <a:lvl3pPr indent="-418972" lvl="2" marL="1371600" algn="l">
              <a:lnSpc>
                <a:spcPct val="105000"/>
              </a:lnSpc>
              <a:spcBef>
                <a:spcPts val="600"/>
              </a:spcBef>
              <a:spcAft>
                <a:spcPts val="0"/>
              </a:spcAft>
              <a:buClr>
                <a:schemeClr val="dk1"/>
              </a:buClr>
              <a:buSzPts val="2998"/>
              <a:buChar char="▪"/>
              <a:defRPr>
                <a:solidFill>
                  <a:schemeClr val="dk1"/>
                </a:solidFill>
              </a:defRPr>
            </a:lvl3pPr>
            <a:lvl4pPr indent="-406272" lvl="3" marL="1828800" algn="l">
              <a:lnSpc>
                <a:spcPct val="105000"/>
              </a:lnSpc>
              <a:spcBef>
                <a:spcPts val="600"/>
              </a:spcBef>
              <a:spcAft>
                <a:spcPts val="0"/>
              </a:spcAft>
              <a:buClr>
                <a:schemeClr val="dk1"/>
              </a:buClr>
              <a:buSzPts val="2798"/>
              <a:buChar char="▪"/>
              <a:defRPr>
                <a:solidFill>
                  <a:schemeClr val="dk1"/>
                </a:solidFill>
              </a:defRPr>
            </a:lvl4pPr>
            <a:lvl5pPr indent="-393573" lvl="4" marL="2286000" algn="l">
              <a:lnSpc>
                <a:spcPct val="105000"/>
              </a:lnSpc>
              <a:spcBef>
                <a:spcPts val="600"/>
              </a:spcBef>
              <a:spcAft>
                <a:spcPts val="0"/>
              </a:spcAft>
              <a:buClr>
                <a:schemeClr val="dk1"/>
              </a:buClr>
              <a:buSzPts val="2598"/>
              <a:buChar char="▪"/>
              <a:defRPr>
                <a:solidFill>
                  <a:schemeClr val="dk1"/>
                </a:solidFill>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7"/>
          <p:cNvSpPr txBox="1"/>
          <p:nvPr>
            <p:ph type="title"/>
          </p:nvPr>
        </p:nvSpPr>
        <p:spPr>
          <a:xfrm>
            <a:off x="1296957" y="100750"/>
            <a:ext cx="8399495"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dk1"/>
              </a:buClr>
              <a:buSzPts val="3998"/>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
          <p:cNvSpPr txBox="1"/>
          <p:nvPr>
            <p:ph idx="10" type="dt"/>
          </p:nvPr>
        </p:nvSpPr>
        <p:spPr>
          <a:xfrm>
            <a:off x="188816" y="6397196"/>
            <a:ext cx="808713"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p7"/>
          <p:cNvPicPr preferRelativeResize="0"/>
          <p:nvPr/>
        </p:nvPicPr>
        <p:blipFill rotWithShape="1">
          <a:blip r:embed="rId5">
            <a:alphaModFix/>
          </a:blip>
          <a:srcRect b="0" l="0" r="0" t="0"/>
          <a:stretch/>
        </p:blipFill>
        <p:spPr>
          <a:xfrm>
            <a:off x="9833037" y="274595"/>
            <a:ext cx="2144287" cy="53496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estions Slide">
  <p:cSld name="Questions Slide">
    <p:bg>
      <p:bgPr>
        <a:solidFill>
          <a:schemeClr val="lt2"/>
        </a:solidFill>
      </p:bgPr>
    </p:bg>
    <p:spTree>
      <p:nvGrpSpPr>
        <p:cNvPr id="76" name="Shape 76"/>
        <p:cNvGrpSpPr/>
        <p:nvPr/>
      </p:nvGrpSpPr>
      <p:grpSpPr>
        <a:xfrm>
          <a:off x="0" y="0"/>
          <a:ext cx="0" cy="0"/>
          <a:chOff x="0" y="0"/>
          <a:chExt cx="0" cy="0"/>
        </a:xfrm>
      </p:grpSpPr>
      <p:pic>
        <p:nvPicPr>
          <p:cNvPr id="77" name="Google Shape;77;p8"/>
          <p:cNvPicPr preferRelativeResize="0"/>
          <p:nvPr/>
        </p:nvPicPr>
        <p:blipFill rotWithShape="1">
          <a:blip r:embed="rId2">
            <a:alphaModFix/>
          </a:blip>
          <a:srcRect b="1671" l="0" r="0" t="0"/>
          <a:stretch/>
        </p:blipFill>
        <p:spPr>
          <a:xfrm>
            <a:off x="-3177" y="5788"/>
            <a:ext cx="12195176" cy="6852212"/>
          </a:xfrm>
          <a:prstGeom prst="rect">
            <a:avLst/>
          </a:prstGeom>
          <a:noFill/>
          <a:ln>
            <a:noFill/>
          </a:ln>
        </p:spPr>
      </p:pic>
      <p:pic>
        <p:nvPicPr>
          <p:cNvPr id="78" name="Google Shape;78;p8"/>
          <p:cNvPicPr preferRelativeResize="0"/>
          <p:nvPr/>
        </p:nvPicPr>
        <p:blipFill rotWithShape="1">
          <a:blip r:embed="rId2">
            <a:alphaModFix/>
          </a:blip>
          <a:srcRect b="1671" l="0" r="0" t="0"/>
          <a:stretch/>
        </p:blipFill>
        <p:spPr>
          <a:xfrm>
            <a:off x="-3177" y="5788"/>
            <a:ext cx="12195176" cy="6852212"/>
          </a:xfrm>
          <a:prstGeom prst="rect">
            <a:avLst/>
          </a:prstGeom>
          <a:noFill/>
          <a:ln>
            <a:noFill/>
          </a:ln>
        </p:spPr>
      </p:pic>
      <p:sp>
        <p:nvSpPr>
          <p:cNvPr id="79" name="Google Shape;79;p8"/>
          <p:cNvSpPr/>
          <p:nvPr/>
        </p:nvSpPr>
        <p:spPr>
          <a:xfrm>
            <a:off x="-1051301" y="703244"/>
            <a:ext cx="8406073" cy="1033303"/>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C1C6D1"/>
              </a:buClr>
              <a:buSzPts val="6158"/>
              <a:buFont typeface="Noto Sans Symbols"/>
              <a:buNone/>
            </a:pPr>
            <a:r>
              <a:rPr b="1" i="0" lang="en-US" sz="8797" u="none" cap="none" strike="noStrike">
                <a:solidFill>
                  <a:srgbClr val="234465"/>
                </a:solidFill>
                <a:latin typeface="Calibri"/>
                <a:ea typeface="Calibri"/>
                <a:cs typeface="Calibri"/>
                <a:sym typeface="Calibri"/>
              </a:rPr>
              <a:t>Questions?</a:t>
            </a:r>
            <a:endParaRPr b="1" i="0" sz="8797" u="none" cap="none" strike="noStrike">
              <a:solidFill>
                <a:srgbClr val="234465"/>
              </a:solidFill>
              <a:latin typeface="Calibri"/>
              <a:ea typeface="Calibri"/>
              <a:cs typeface="Calibri"/>
              <a:sym typeface="Calibri"/>
            </a:endParaRPr>
          </a:p>
        </p:txBody>
      </p:sp>
      <p:pic>
        <p:nvPicPr>
          <p:cNvPr id="80" name="Google Shape;80;p8"/>
          <p:cNvPicPr preferRelativeResize="0"/>
          <p:nvPr/>
        </p:nvPicPr>
        <p:blipFill rotWithShape="1">
          <a:blip r:embed="rId3">
            <a:alphaModFix/>
          </a:blip>
          <a:srcRect b="0" l="0" r="0" t="0"/>
          <a:stretch/>
        </p:blipFill>
        <p:spPr>
          <a:xfrm>
            <a:off x="165087" y="2222932"/>
            <a:ext cx="3575905" cy="4148680"/>
          </a:xfrm>
          <a:prstGeom prst="rect">
            <a:avLst/>
          </a:prstGeom>
          <a:noFill/>
          <a:ln>
            <a:noFill/>
          </a:ln>
        </p:spPr>
      </p:pic>
      <p:pic>
        <p:nvPicPr>
          <p:cNvPr id="81" name="Google Shape;81;p8"/>
          <p:cNvPicPr preferRelativeResize="0"/>
          <p:nvPr/>
        </p:nvPicPr>
        <p:blipFill rotWithShape="1">
          <a:blip r:embed="rId4">
            <a:alphaModFix/>
          </a:blip>
          <a:srcRect b="0" l="0" r="0" t="0"/>
          <a:stretch/>
        </p:blipFill>
        <p:spPr>
          <a:xfrm>
            <a:off x="9696452" y="314259"/>
            <a:ext cx="2126081" cy="530284"/>
          </a:xfrm>
          <a:prstGeom prst="rect">
            <a:avLst/>
          </a:prstGeom>
          <a:noFill/>
          <a:ln>
            <a:noFill/>
          </a:ln>
        </p:spPr>
      </p:pic>
      <p:sp>
        <p:nvSpPr>
          <p:cNvPr id="82" name="Google Shape;82;p8"/>
          <p:cNvSpPr txBox="1"/>
          <p:nvPr>
            <p:ph idx="10" type="dt"/>
          </p:nvPr>
        </p:nvSpPr>
        <p:spPr>
          <a:xfrm>
            <a:off x="188816" y="6397196"/>
            <a:ext cx="808713"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5" name="Google Shape;85;p8"/>
          <p:cNvPicPr preferRelativeResize="0"/>
          <p:nvPr/>
        </p:nvPicPr>
        <p:blipFill rotWithShape="1">
          <a:blip r:embed="rId5">
            <a:alphaModFix/>
          </a:blip>
          <a:srcRect b="0" l="0" r="0" t="0"/>
          <a:stretch/>
        </p:blipFill>
        <p:spPr>
          <a:xfrm>
            <a:off x="6950857" y="1702473"/>
            <a:ext cx="1198901" cy="1198901"/>
          </a:xfrm>
          <a:prstGeom prst="rect">
            <a:avLst/>
          </a:prstGeom>
          <a:noFill/>
          <a:ln>
            <a:noFill/>
          </a:ln>
        </p:spPr>
      </p:pic>
      <p:pic>
        <p:nvPicPr>
          <p:cNvPr id="86" name="Google Shape;86;p8"/>
          <p:cNvPicPr preferRelativeResize="0"/>
          <p:nvPr/>
        </p:nvPicPr>
        <p:blipFill rotWithShape="1">
          <a:blip r:embed="rId6">
            <a:alphaModFix/>
          </a:blip>
          <a:srcRect b="0" l="0" r="0" t="0"/>
          <a:stretch/>
        </p:blipFill>
        <p:spPr>
          <a:xfrm>
            <a:off x="4789116" y="3776293"/>
            <a:ext cx="1166400" cy="1402229"/>
          </a:xfrm>
          <a:prstGeom prst="rect">
            <a:avLst/>
          </a:prstGeom>
          <a:noFill/>
          <a:ln>
            <a:noFill/>
          </a:ln>
        </p:spPr>
      </p:pic>
      <p:pic>
        <p:nvPicPr>
          <p:cNvPr id="87" name="Google Shape;87;p8"/>
          <p:cNvPicPr preferRelativeResize="0"/>
          <p:nvPr/>
        </p:nvPicPr>
        <p:blipFill rotWithShape="1">
          <a:blip r:embed="rId7">
            <a:alphaModFix/>
          </a:blip>
          <a:srcRect b="0" l="0" r="0" t="0"/>
          <a:stretch/>
        </p:blipFill>
        <p:spPr>
          <a:xfrm>
            <a:off x="6228000" y="3776293"/>
            <a:ext cx="1166400" cy="1389257"/>
          </a:xfrm>
          <a:prstGeom prst="rect">
            <a:avLst/>
          </a:prstGeom>
          <a:noFill/>
          <a:ln>
            <a:noFill/>
          </a:ln>
        </p:spPr>
      </p:pic>
      <p:pic>
        <p:nvPicPr>
          <p:cNvPr id="88" name="Google Shape;88;p8"/>
          <p:cNvPicPr preferRelativeResize="0"/>
          <p:nvPr/>
        </p:nvPicPr>
        <p:blipFill rotWithShape="1">
          <a:blip r:embed="rId8">
            <a:alphaModFix/>
          </a:blip>
          <a:srcRect b="0" l="0" r="0" t="0"/>
          <a:stretch/>
        </p:blipFill>
        <p:spPr>
          <a:xfrm>
            <a:off x="7668000" y="3775663"/>
            <a:ext cx="1166400" cy="1567139"/>
          </a:xfrm>
          <a:prstGeom prst="rect">
            <a:avLst/>
          </a:prstGeom>
          <a:noFill/>
          <a:ln>
            <a:noFill/>
          </a:ln>
        </p:spPr>
      </p:pic>
      <p:pic>
        <p:nvPicPr>
          <p:cNvPr id="89" name="Google Shape;89;p8"/>
          <p:cNvPicPr preferRelativeResize="0"/>
          <p:nvPr/>
        </p:nvPicPr>
        <p:blipFill rotWithShape="1">
          <a:blip r:embed="rId9">
            <a:alphaModFix/>
          </a:blip>
          <a:srcRect b="0" l="0" r="0" t="0"/>
          <a:stretch/>
        </p:blipFill>
        <p:spPr>
          <a:xfrm>
            <a:off x="9108000" y="3769759"/>
            <a:ext cx="1166400" cy="1350756"/>
          </a:xfrm>
          <a:prstGeom prst="rect">
            <a:avLst/>
          </a:prstGeom>
          <a:noFill/>
          <a:ln>
            <a:noFill/>
          </a:ln>
        </p:spPr>
      </p:pic>
      <p:pic>
        <p:nvPicPr>
          <p:cNvPr id="90" name="Google Shape;90;p8"/>
          <p:cNvPicPr preferRelativeResize="0"/>
          <p:nvPr/>
        </p:nvPicPr>
        <p:blipFill rotWithShape="1">
          <a:blip r:embed="rId10">
            <a:alphaModFix/>
          </a:blip>
          <a:srcRect b="0" l="0" r="0" t="0"/>
          <a:stretch/>
        </p:blipFill>
        <p:spPr>
          <a:xfrm>
            <a:off x="10548000" y="3776293"/>
            <a:ext cx="1166400" cy="1433701"/>
          </a:xfrm>
          <a:prstGeom prst="rect">
            <a:avLst/>
          </a:prstGeom>
          <a:noFill/>
          <a:ln>
            <a:noFill/>
          </a:ln>
        </p:spPr>
      </p:pic>
      <p:pic>
        <p:nvPicPr>
          <p:cNvPr id="91" name="Google Shape;91;p8"/>
          <p:cNvPicPr preferRelativeResize="0"/>
          <p:nvPr/>
        </p:nvPicPr>
        <p:blipFill rotWithShape="1">
          <a:blip r:embed="rId11">
            <a:alphaModFix/>
          </a:blip>
          <a:srcRect b="0" l="0" r="0" t="0"/>
          <a:stretch/>
        </p:blipFill>
        <p:spPr>
          <a:xfrm>
            <a:off x="3386303" y="3776295"/>
            <a:ext cx="1164654" cy="1440000"/>
          </a:xfrm>
          <a:prstGeom prst="rect">
            <a:avLst/>
          </a:prstGeom>
          <a:noFill/>
          <a:ln>
            <a:noFill/>
          </a:ln>
        </p:spPr>
      </p:pic>
      <p:cxnSp>
        <p:nvCxnSpPr>
          <p:cNvPr id="92" name="Google Shape;92;p8"/>
          <p:cNvCxnSpPr/>
          <p:nvPr/>
        </p:nvCxnSpPr>
        <p:spPr>
          <a:xfrm>
            <a:off x="3969414" y="3335565"/>
            <a:ext cx="7161786" cy="0"/>
          </a:xfrm>
          <a:prstGeom prst="straightConnector1">
            <a:avLst/>
          </a:prstGeom>
          <a:noFill/>
          <a:ln cap="flat" cmpd="sng" w="25400">
            <a:solidFill>
              <a:srgbClr val="F4C466"/>
            </a:solidFill>
            <a:prstDash val="solid"/>
            <a:round/>
            <a:headEnd len="sm" w="sm" type="none"/>
            <a:tailEnd len="sm" w="sm" type="none"/>
          </a:ln>
        </p:spPr>
      </p:cxnSp>
      <p:cxnSp>
        <p:nvCxnSpPr>
          <p:cNvPr id="93" name="Google Shape;93;p8"/>
          <p:cNvCxnSpPr/>
          <p:nvPr/>
        </p:nvCxnSpPr>
        <p:spPr>
          <a:xfrm>
            <a:off x="3969414" y="3335565"/>
            <a:ext cx="0" cy="236220"/>
          </a:xfrm>
          <a:prstGeom prst="straightConnector1">
            <a:avLst/>
          </a:prstGeom>
          <a:noFill/>
          <a:ln cap="flat" cmpd="sng" w="25400">
            <a:solidFill>
              <a:srgbClr val="F4C466"/>
            </a:solidFill>
            <a:prstDash val="solid"/>
            <a:round/>
            <a:headEnd len="sm" w="sm" type="none"/>
            <a:tailEnd len="sm" w="sm" type="none"/>
          </a:ln>
        </p:spPr>
      </p:cxnSp>
      <p:cxnSp>
        <p:nvCxnSpPr>
          <p:cNvPr id="94" name="Google Shape;94;p8"/>
          <p:cNvCxnSpPr/>
          <p:nvPr/>
        </p:nvCxnSpPr>
        <p:spPr>
          <a:xfrm>
            <a:off x="5364000" y="3335565"/>
            <a:ext cx="0" cy="236220"/>
          </a:xfrm>
          <a:prstGeom prst="straightConnector1">
            <a:avLst/>
          </a:prstGeom>
          <a:noFill/>
          <a:ln cap="flat" cmpd="sng" w="25400">
            <a:solidFill>
              <a:srgbClr val="F4C466"/>
            </a:solidFill>
            <a:prstDash val="solid"/>
            <a:round/>
            <a:headEnd len="sm" w="sm" type="none"/>
            <a:tailEnd len="sm" w="sm" type="none"/>
          </a:ln>
        </p:spPr>
      </p:cxnSp>
      <p:cxnSp>
        <p:nvCxnSpPr>
          <p:cNvPr id="95" name="Google Shape;95;p8"/>
          <p:cNvCxnSpPr/>
          <p:nvPr/>
        </p:nvCxnSpPr>
        <p:spPr>
          <a:xfrm>
            <a:off x="6811200" y="3329215"/>
            <a:ext cx="0" cy="236220"/>
          </a:xfrm>
          <a:prstGeom prst="straightConnector1">
            <a:avLst/>
          </a:prstGeom>
          <a:noFill/>
          <a:ln cap="flat" cmpd="sng" w="25400">
            <a:solidFill>
              <a:srgbClr val="F4C466"/>
            </a:solidFill>
            <a:prstDash val="solid"/>
            <a:round/>
            <a:headEnd len="sm" w="sm" type="none"/>
            <a:tailEnd len="sm" w="sm" type="none"/>
          </a:ln>
        </p:spPr>
      </p:cxnSp>
      <p:cxnSp>
        <p:nvCxnSpPr>
          <p:cNvPr id="96" name="Google Shape;96;p8"/>
          <p:cNvCxnSpPr/>
          <p:nvPr/>
        </p:nvCxnSpPr>
        <p:spPr>
          <a:xfrm>
            <a:off x="8251200" y="3329215"/>
            <a:ext cx="0" cy="236220"/>
          </a:xfrm>
          <a:prstGeom prst="straightConnector1">
            <a:avLst/>
          </a:prstGeom>
          <a:noFill/>
          <a:ln cap="flat" cmpd="sng" w="25400">
            <a:solidFill>
              <a:srgbClr val="F4C466"/>
            </a:solidFill>
            <a:prstDash val="solid"/>
            <a:round/>
            <a:headEnd len="sm" w="sm" type="none"/>
            <a:tailEnd len="sm" w="sm" type="none"/>
          </a:ln>
        </p:spPr>
      </p:cxnSp>
      <p:cxnSp>
        <p:nvCxnSpPr>
          <p:cNvPr id="97" name="Google Shape;97;p8"/>
          <p:cNvCxnSpPr/>
          <p:nvPr/>
        </p:nvCxnSpPr>
        <p:spPr>
          <a:xfrm>
            <a:off x="9691200" y="3329215"/>
            <a:ext cx="0" cy="236220"/>
          </a:xfrm>
          <a:prstGeom prst="straightConnector1">
            <a:avLst/>
          </a:prstGeom>
          <a:noFill/>
          <a:ln cap="flat" cmpd="sng" w="25400">
            <a:solidFill>
              <a:srgbClr val="F4C466"/>
            </a:solidFill>
            <a:prstDash val="solid"/>
            <a:round/>
            <a:headEnd len="sm" w="sm" type="none"/>
            <a:tailEnd len="sm" w="sm" type="none"/>
          </a:ln>
        </p:spPr>
      </p:cxnSp>
      <p:cxnSp>
        <p:nvCxnSpPr>
          <p:cNvPr id="98" name="Google Shape;98;p8"/>
          <p:cNvCxnSpPr/>
          <p:nvPr/>
        </p:nvCxnSpPr>
        <p:spPr>
          <a:xfrm>
            <a:off x="11131200" y="3335565"/>
            <a:ext cx="0" cy="236220"/>
          </a:xfrm>
          <a:prstGeom prst="straightConnector1">
            <a:avLst/>
          </a:prstGeom>
          <a:noFill/>
          <a:ln cap="flat" cmpd="sng" w="25400">
            <a:solidFill>
              <a:srgbClr val="F4C466"/>
            </a:solidFill>
            <a:prstDash val="solid"/>
            <a:round/>
            <a:headEnd len="sm" w="sm" type="none"/>
            <a:tailEnd len="sm" w="sm" type="none"/>
          </a:ln>
        </p:spPr>
      </p:cxnSp>
      <p:cxnSp>
        <p:nvCxnSpPr>
          <p:cNvPr id="99" name="Google Shape;99;p8"/>
          <p:cNvCxnSpPr/>
          <p:nvPr/>
        </p:nvCxnSpPr>
        <p:spPr>
          <a:xfrm>
            <a:off x="7550307" y="3092995"/>
            <a:ext cx="0" cy="236220"/>
          </a:xfrm>
          <a:prstGeom prst="straightConnector1">
            <a:avLst/>
          </a:prstGeom>
          <a:noFill/>
          <a:ln cap="flat" cmpd="sng" w="25400">
            <a:solidFill>
              <a:srgbClr val="F4C466"/>
            </a:solidFill>
            <a:prstDash val="solid"/>
            <a:round/>
            <a:headEnd len="sm" w="sm" type="none"/>
            <a:tailEnd len="sm" w="sm" type="none"/>
          </a:ln>
        </p:spPr>
      </p:cxnSp>
      <p:sp>
        <p:nvSpPr>
          <p:cNvPr id="100" name="Google Shape;100;p8"/>
          <p:cNvSpPr/>
          <p:nvPr/>
        </p:nvSpPr>
        <p:spPr>
          <a:xfrm>
            <a:off x="-1589" y="6371331"/>
            <a:ext cx="12195176" cy="504599"/>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pic>
        <p:nvPicPr>
          <p:cNvPr id="101" name="Google Shape;101;p8"/>
          <p:cNvPicPr preferRelativeResize="0"/>
          <p:nvPr/>
        </p:nvPicPr>
        <p:blipFill rotWithShape="1">
          <a:blip r:embed="rId5">
            <a:alphaModFix/>
          </a:blip>
          <a:srcRect b="0" l="0" r="0" t="0"/>
          <a:stretch/>
        </p:blipFill>
        <p:spPr>
          <a:xfrm>
            <a:off x="6950856" y="1702471"/>
            <a:ext cx="1198901" cy="1198901"/>
          </a:xfrm>
          <a:prstGeom prst="rect">
            <a:avLst/>
          </a:prstGeom>
          <a:noFill/>
          <a:ln>
            <a:noFill/>
          </a:ln>
        </p:spPr>
      </p:pic>
      <p:pic>
        <p:nvPicPr>
          <p:cNvPr id="102" name="Google Shape;102;p8"/>
          <p:cNvPicPr preferRelativeResize="0"/>
          <p:nvPr/>
        </p:nvPicPr>
        <p:blipFill rotWithShape="1">
          <a:blip r:embed="rId6">
            <a:alphaModFix/>
          </a:blip>
          <a:srcRect b="0" l="0" r="0" t="0"/>
          <a:stretch/>
        </p:blipFill>
        <p:spPr>
          <a:xfrm>
            <a:off x="4789116" y="3776291"/>
            <a:ext cx="1166400" cy="1402229"/>
          </a:xfrm>
          <a:prstGeom prst="rect">
            <a:avLst/>
          </a:prstGeom>
          <a:noFill/>
          <a:ln>
            <a:noFill/>
          </a:ln>
        </p:spPr>
      </p:pic>
      <p:pic>
        <p:nvPicPr>
          <p:cNvPr id="103" name="Google Shape;103;p8"/>
          <p:cNvPicPr preferRelativeResize="0"/>
          <p:nvPr/>
        </p:nvPicPr>
        <p:blipFill rotWithShape="1">
          <a:blip r:embed="rId12">
            <a:alphaModFix/>
          </a:blip>
          <a:srcRect b="0" l="0" r="0" t="0"/>
          <a:stretch/>
        </p:blipFill>
        <p:spPr>
          <a:xfrm>
            <a:off x="6228000" y="3776291"/>
            <a:ext cx="1166400" cy="1389257"/>
          </a:xfrm>
          <a:prstGeom prst="rect">
            <a:avLst/>
          </a:prstGeom>
          <a:noFill/>
          <a:ln>
            <a:noFill/>
          </a:ln>
        </p:spPr>
      </p:pic>
      <p:pic>
        <p:nvPicPr>
          <p:cNvPr id="104" name="Google Shape;104;p8"/>
          <p:cNvPicPr preferRelativeResize="0"/>
          <p:nvPr/>
        </p:nvPicPr>
        <p:blipFill rotWithShape="1">
          <a:blip r:embed="rId13">
            <a:alphaModFix/>
          </a:blip>
          <a:srcRect b="0" l="0" r="0" t="0"/>
          <a:stretch/>
        </p:blipFill>
        <p:spPr>
          <a:xfrm>
            <a:off x="7668000" y="3775661"/>
            <a:ext cx="1166400" cy="1567139"/>
          </a:xfrm>
          <a:prstGeom prst="rect">
            <a:avLst/>
          </a:prstGeom>
          <a:noFill/>
          <a:ln>
            <a:noFill/>
          </a:ln>
        </p:spPr>
      </p:pic>
      <p:pic>
        <p:nvPicPr>
          <p:cNvPr id="105" name="Google Shape;105;p8"/>
          <p:cNvPicPr preferRelativeResize="0"/>
          <p:nvPr/>
        </p:nvPicPr>
        <p:blipFill rotWithShape="1">
          <a:blip r:embed="rId14">
            <a:alphaModFix/>
          </a:blip>
          <a:srcRect b="0" l="0" r="0" t="0"/>
          <a:stretch/>
        </p:blipFill>
        <p:spPr>
          <a:xfrm>
            <a:off x="9108000" y="3769759"/>
            <a:ext cx="1166400" cy="1350756"/>
          </a:xfrm>
          <a:prstGeom prst="rect">
            <a:avLst/>
          </a:prstGeom>
          <a:noFill/>
          <a:ln>
            <a:noFill/>
          </a:ln>
        </p:spPr>
      </p:pic>
      <p:pic>
        <p:nvPicPr>
          <p:cNvPr id="106" name="Google Shape;106;p8"/>
          <p:cNvPicPr preferRelativeResize="0"/>
          <p:nvPr/>
        </p:nvPicPr>
        <p:blipFill rotWithShape="1">
          <a:blip r:embed="rId15">
            <a:alphaModFix/>
          </a:blip>
          <a:srcRect b="0" l="0" r="0" t="0"/>
          <a:stretch/>
        </p:blipFill>
        <p:spPr>
          <a:xfrm>
            <a:off x="10548000" y="3776291"/>
            <a:ext cx="1166400" cy="1433701"/>
          </a:xfrm>
          <a:prstGeom prst="rect">
            <a:avLst/>
          </a:prstGeom>
          <a:noFill/>
          <a:ln>
            <a:noFill/>
          </a:ln>
        </p:spPr>
      </p:pic>
      <p:pic>
        <p:nvPicPr>
          <p:cNvPr id="107" name="Google Shape;107;p8"/>
          <p:cNvPicPr preferRelativeResize="0"/>
          <p:nvPr/>
        </p:nvPicPr>
        <p:blipFill rotWithShape="1">
          <a:blip r:embed="rId16">
            <a:alphaModFix/>
          </a:blip>
          <a:srcRect b="0" l="0" r="0" t="0"/>
          <a:stretch/>
        </p:blipFill>
        <p:spPr>
          <a:xfrm>
            <a:off x="3386303" y="3776295"/>
            <a:ext cx="1164654" cy="1440000"/>
          </a:xfrm>
          <a:prstGeom prst="rect">
            <a:avLst/>
          </a:prstGeom>
          <a:noFill/>
          <a:ln>
            <a:noFill/>
          </a:ln>
        </p:spPr>
      </p:pic>
      <p:cxnSp>
        <p:nvCxnSpPr>
          <p:cNvPr id="108" name="Google Shape;108;p8"/>
          <p:cNvCxnSpPr/>
          <p:nvPr/>
        </p:nvCxnSpPr>
        <p:spPr>
          <a:xfrm>
            <a:off x="3969414" y="3335565"/>
            <a:ext cx="7161786" cy="0"/>
          </a:xfrm>
          <a:prstGeom prst="straightConnector1">
            <a:avLst/>
          </a:prstGeom>
          <a:noFill/>
          <a:ln cap="flat" cmpd="sng" w="25400">
            <a:solidFill>
              <a:srgbClr val="F4C466"/>
            </a:solidFill>
            <a:prstDash val="solid"/>
            <a:round/>
            <a:headEnd len="sm" w="sm" type="none"/>
            <a:tailEnd len="sm" w="sm" type="none"/>
          </a:ln>
        </p:spPr>
      </p:cxnSp>
      <p:cxnSp>
        <p:nvCxnSpPr>
          <p:cNvPr id="109" name="Google Shape;109;p8"/>
          <p:cNvCxnSpPr/>
          <p:nvPr/>
        </p:nvCxnSpPr>
        <p:spPr>
          <a:xfrm>
            <a:off x="3969414" y="3335565"/>
            <a:ext cx="0" cy="236220"/>
          </a:xfrm>
          <a:prstGeom prst="straightConnector1">
            <a:avLst/>
          </a:prstGeom>
          <a:noFill/>
          <a:ln cap="flat" cmpd="sng" w="25400">
            <a:solidFill>
              <a:srgbClr val="F4C466"/>
            </a:solidFill>
            <a:prstDash val="solid"/>
            <a:round/>
            <a:headEnd len="sm" w="sm" type="none"/>
            <a:tailEnd len="sm" w="sm" type="none"/>
          </a:ln>
        </p:spPr>
      </p:cxnSp>
      <p:cxnSp>
        <p:nvCxnSpPr>
          <p:cNvPr id="110" name="Google Shape;110;p8"/>
          <p:cNvCxnSpPr/>
          <p:nvPr/>
        </p:nvCxnSpPr>
        <p:spPr>
          <a:xfrm>
            <a:off x="5364000" y="3335565"/>
            <a:ext cx="0" cy="236220"/>
          </a:xfrm>
          <a:prstGeom prst="straightConnector1">
            <a:avLst/>
          </a:prstGeom>
          <a:noFill/>
          <a:ln cap="flat" cmpd="sng" w="25400">
            <a:solidFill>
              <a:srgbClr val="F4C466"/>
            </a:solidFill>
            <a:prstDash val="solid"/>
            <a:round/>
            <a:headEnd len="sm" w="sm" type="none"/>
            <a:tailEnd len="sm" w="sm" type="none"/>
          </a:ln>
        </p:spPr>
      </p:cxnSp>
      <p:cxnSp>
        <p:nvCxnSpPr>
          <p:cNvPr id="111" name="Google Shape;111;p8"/>
          <p:cNvCxnSpPr/>
          <p:nvPr/>
        </p:nvCxnSpPr>
        <p:spPr>
          <a:xfrm>
            <a:off x="6811200" y="3329215"/>
            <a:ext cx="0" cy="236220"/>
          </a:xfrm>
          <a:prstGeom prst="straightConnector1">
            <a:avLst/>
          </a:prstGeom>
          <a:noFill/>
          <a:ln cap="flat" cmpd="sng" w="25400">
            <a:solidFill>
              <a:srgbClr val="F4C466"/>
            </a:solidFill>
            <a:prstDash val="solid"/>
            <a:round/>
            <a:headEnd len="sm" w="sm" type="none"/>
            <a:tailEnd len="sm" w="sm" type="none"/>
          </a:ln>
        </p:spPr>
      </p:cxnSp>
      <p:cxnSp>
        <p:nvCxnSpPr>
          <p:cNvPr id="112" name="Google Shape;112;p8"/>
          <p:cNvCxnSpPr/>
          <p:nvPr/>
        </p:nvCxnSpPr>
        <p:spPr>
          <a:xfrm>
            <a:off x="8251200" y="3329215"/>
            <a:ext cx="0" cy="236220"/>
          </a:xfrm>
          <a:prstGeom prst="straightConnector1">
            <a:avLst/>
          </a:prstGeom>
          <a:noFill/>
          <a:ln cap="flat" cmpd="sng" w="25400">
            <a:solidFill>
              <a:srgbClr val="F4C466"/>
            </a:solidFill>
            <a:prstDash val="solid"/>
            <a:round/>
            <a:headEnd len="sm" w="sm" type="none"/>
            <a:tailEnd len="sm" w="sm" type="none"/>
          </a:ln>
        </p:spPr>
      </p:cxnSp>
      <p:cxnSp>
        <p:nvCxnSpPr>
          <p:cNvPr id="113" name="Google Shape;113;p8"/>
          <p:cNvCxnSpPr/>
          <p:nvPr/>
        </p:nvCxnSpPr>
        <p:spPr>
          <a:xfrm>
            <a:off x="9691200" y="3329215"/>
            <a:ext cx="0" cy="236220"/>
          </a:xfrm>
          <a:prstGeom prst="straightConnector1">
            <a:avLst/>
          </a:prstGeom>
          <a:noFill/>
          <a:ln cap="flat" cmpd="sng" w="25400">
            <a:solidFill>
              <a:srgbClr val="F4C466"/>
            </a:solidFill>
            <a:prstDash val="solid"/>
            <a:round/>
            <a:headEnd len="sm" w="sm" type="none"/>
            <a:tailEnd len="sm" w="sm" type="none"/>
          </a:ln>
        </p:spPr>
      </p:cxnSp>
      <p:cxnSp>
        <p:nvCxnSpPr>
          <p:cNvPr id="114" name="Google Shape;114;p8"/>
          <p:cNvCxnSpPr/>
          <p:nvPr/>
        </p:nvCxnSpPr>
        <p:spPr>
          <a:xfrm>
            <a:off x="11131200" y="3335565"/>
            <a:ext cx="0" cy="236220"/>
          </a:xfrm>
          <a:prstGeom prst="straightConnector1">
            <a:avLst/>
          </a:prstGeom>
          <a:noFill/>
          <a:ln cap="flat" cmpd="sng" w="25400">
            <a:solidFill>
              <a:srgbClr val="F4C466"/>
            </a:solidFill>
            <a:prstDash val="solid"/>
            <a:round/>
            <a:headEnd len="sm" w="sm" type="none"/>
            <a:tailEnd len="sm" w="sm" type="none"/>
          </a:ln>
        </p:spPr>
      </p:cxnSp>
      <p:cxnSp>
        <p:nvCxnSpPr>
          <p:cNvPr id="115" name="Google Shape;115;p8"/>
          <p:cNvCxnSpPr/>
          <p:nvPr/>
        </p:nvCxnSpPr>
        <p:spPr>
          <a:xfrm>
            <a:off x="7550307" y="3092995"/>
            <a:ext cx="0" cy="236220"/>
          </a:xfrm>
          <a:prstGeom prst="straightConnector1">
            <a:avLst/>
          </a:prstGeom>
          <a:noFill/>
          <a:ln cap="flat" cmpd="sng" w="25400">
            <a:solidFill>
              <a:srgbClr val="F4C466"/>
            </a:solidFill>
            <a:prstDash val="solid"/>
            <a:round/>
            <a:headEnd len="sm" w="sm" type="none"/>
            <a:tailEnd len="sm" w="sm" type="none"/>
          </a:ln>
        </p:spPr>
      </p:cxn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portant Example">
  <p:cSld name="Important Example">
    <p:spTree>
      <p:nvGrpSpPr>
        <p:cNvPr id="116" name="Shape 116"/>
        <p:cNvGrpSpPr/>
        <p:nvPr/>
      </p:nvGrpSpPr>
      <p:grpSpPr>
        <a:xfrm>
          <a:off x="0" y="0"/>
          <a:ext cx="0" cy="0"/>
          <a:chOff x="0" y="0"/>
          <a:chExt cx="0" cy="0"/>
        </a:xfrm>
      </p:grpSpPr>
      <p:pic>
        <p:nvPicPr>
          <p:cNvPr id="117" name="Google Shape;117;p9"/>
          <p:cNvPicPr preferRelativeResize="0"/>
          <p:nvPr/>
        </p:nvPicPr>
        <p:blipFill rotWithShape="1">
          <a:blip r:embed="rId2">
            <a:alphaModFix/>
          </a:blip>
          <a:srcRect b="1671" l="0" r="0" t="0"/>
          <a:stretch/>
        </p:blipFill>
        <p:spPr>
          <a:xfrm>
            <a:off x="-3176" y="1"/>
            <a:ext cx="12195176" cy="6852212"/>
          </a:xfrm>
          <a:prstGeom prst="rect">
            <a:avLst/>
          </a:prstGeom>
          <a:noFill/>
          <a:ln>
            <a:noFill/>
          </a:ln>
        </p:spPr>
      </p:pic>
      <p:sp>
        <p:nvSpPr>
          <p:cNvPr id="118" name="Google Shape;118;p9"/>
          <p:cNvSpPr/>
          <p:nvPr/>
        </p:nvSpPr>
        <p:spPr>
          <a:xfrm>
            <a:off x="-3472" y="0"/>
            <a:ext cx="115383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398"/>
              <a:buFont typeface="Calibri"/>
              <a:buNone/>
            </a:pPr>
            <a:r>
              <a:t/>
            </a:r>
            <a:endParaRPr b="0" i="0" sz="2398" u="none" cap="none" strike="noStrike">
              <a:solidFill>
                <a:srgbClr val="F7C86D"/>
              </a:solidFill>
              <a:latin typeface="Calibri"/>
              <a:ea typeface="Calibri"/>
              <a:cs typeface="Calibri"/>
              <a:sym typeface="Calibri"/>
            </a:endParaRPr>
          </a:p>
        </p:txBody>
      </p:sp>
      <p:pic>
        <p:nvPicPr>
          <p:cNvPr descr="E:\002-KIMS BUSINESS\007-02-Fullslidesppt-Contents\20161228\02-edu\bulb-item2.png" id="119" name="Google Shape;119;p9"/>
          <p:cNvPicPr preferRelativeResize="0"/>
          <p:nvPr/>
        </p:nvPicPr>
        <p:blipFill rotWithShape="1">
          <a:blip r:embed="rId3">
            <a:alphaModFix/>
          </a:blip>
          <a:srcRect b="0" l="0" r="0" t="0"/>
          <a:stretch/>
        </p:blipFill>
        <p:spPr>
          <a:xfrm>
            <a:off x="520027" y="3314704"/>
            <a:ext cx="1260665" cy="2797951"/>
          </a:xfrm>
          <a:prstGeom prst="rect">
            <a:avLst/>
          </a:prstGeom>
          <a:noFill/>
          <a:ln>
            <a:noFill/>
          </a:ln>
        </p:spPr>
      </p:pic>
      <p:sp>
        <p:nvSpPr>
          <p:cNvPr id="120" name="Google Shape;120;p9"/>
          <p:cNvSpPr txBox="1"/>
          <p:nvPr>
            <p:ph type="title"/>
          </p:nvPr>
        </p:nvSpPr>
        <p:spPr>
          <a:xfrm>
            <a:off x="1296957" y="100750"/>
            <a:ext cx="8399495" cy="882654"/>
          </a:xfrm>
          <a:prstGeom prst="rect">
            <a:avLst/>
          </a:prstGeom>
          <a:noFill/>
          <a:ln>
            <a:noFill/>
          </a:ln>
        </p:spPr>
        <p:txBody>
          <a:bodyPr anchorCtr="0" anchor="ctr" bIns="36000" lIns="108000" spcFirstLastPara="1" rIns="108000" wrap="square" tIns="36000">
            <a:noAutofit/>
          </a:bodyPr>
          <a:lstStyle>
            <a:lvl1pPr lvl="0" algn="l">
              <a:spcBef>
                <a:spcPts val="0"/>
              </a:spcBef>
              <a:spcAft>
                <a:spcPts val="0"/>
              </a:spcAft>
              <a:buClr>
                <a:schemeClr val="dk1"/>
              </a:buClr>
              <a:buSzPts val="3998"/>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9"/>
          <p:cNvSpPr txBox="1"/>
          <p:nvPr>
            <p:ph idx="1" type="body"/>
          </p:nvPr>
        </p:nvSpPr>
        <p:spPr>
          <a:xfrm>
            <a:off x="1959073" y="1121144"/>
            <a:ext cx="10036163" cy="5276048"/>
          </a:xfrm>
          <a:prstGeom prst="rect">
            <a:avLst/>
          </a:prstGeom>
          <a:noFill/>
          <a:ln>
            <a:noFill/>
          </a:ln>
        </p:spPr>
        <p:txBody>
          <a:bodyPr anchorCtr="0" anchor="t" bIns="36000" lIns="108000" spcFirstLastPara="1" rIns="108000" wrap="square" tIns="36000">
            <a:noAutofit/>
          </a:bodyPr>
          <a:lstStyle>
            <a:lvl1pPr indent="-444372" lvl="0" marL="457200" algn="l">
              <a:lnSpc>
                <a:spcPct val="105000"/>
              </a:lnSpc>
              <a:spcBef>
                <a:spcPts val="600"/>
              </a:spcBef>
              <a:spcAft>
                <a:spcPts val="0"/>
              </a:spcAft>
              <a:buClr>
                <a:schemeClr val="dk1"/>
              </a:buClr>
              <a:buSzPts val="3398"/>
              <a:buChar char="▪"/>
              <a:defRPr>
                <a:solidFill>
                  <a:schemeClr val="dk1"/>
                </a:solidFill>
              </a:defRPr>
            </a:lvl1pPr>
            <a:lvl2pPr indent="-431672" lvl="1" marL="914400" algn="l">
              <a:lnSpc>
                <a:spcPct val="105000"/>
              </a:lnSpc>
              <a:spcBef>
                <a:spcPts val="600"/>
              </a:spcBef>
              <a:spcAft>
                <a:spcPts val="0"/>
              </a:spcAft>
              <a:buClr>
                <a:schemeClr val="dk1"/>
              </a:buClr>
              <a:buSzPts val="3198"/>
              <a:buChar char="▪"/>
              <a:defRPr>
                <a:solidFill>
                  <a:schemeClr val="dk1"/>
                </a:solidFill>
              </a:defRPr>
            </a:lvl2pPr>
            <a:lvl3pPr indent="-418972" lvl="2" marL="1371600" algn="l">
              <a:lnSpc>
                <a:spcPct val="105000"/>
              </a:lnSpc>
              <a:spcBef>
                <a:spcPts val="600"/>
              </a:spcBef>
              <a:spcAft>
                <a:spcPts val="0"/>
              </a:spcAft>
              <a:buClr>
                <a:schemeClr val="dk1"/>
              </a:buClr>
              <a:buSzPts val="2998"/>
              <a:buChar char="▪"/>
              <a:defRPr>
                <a:solidFill>
                  <a:schemeClr val="dk1"/>
                </a:solidFill>
              </a:defRPr>
            </a:lvl3pPr>
            <a:lvl4pPr indent="-406272" lvl="3" marL="1828800" algn="l">
              <a:lnSpc>
                <a:spcPct val="105000"/>
              </a:lnSpc>
              <a:spcBef>
                <a:spcPts val="600"/>
              </a:spcBef>
              <a:spcAft>
                <a:spcPts val="0"/>
              </a:spcAft>
              <a:buClr>
                <a:schemeClr val="dk1"/>
              </a:buClr>
              <a:buSzPts val="2798"/>
              <a:buChar char="▪"/>
              <a:defRPr>
                <a:solidFill>
                  <a:schemeClr val="dk1"/>
                </a:solidFill>
              </a:defRPr>
            </a:lvl4pPr>
            <a:lvl5pPr indent="-393573" lvl="4" marL="2286000" algn="l">
              <a:lnSpc>
                <a:spcPct val="105000"/>
              </a:lnSpc>
              <a:spcBef>
                <a:spcPts val="600"/>
              </a:spcBef>
              <a:spcAft>
                <a:spcPts val="0"/>
              </a:spcAft>
              <a:buClr>
                <a:schemeClr val="dk1"/>
              </a:buClr>
              <a:buSzPts val="2598"/>
              <a:buChar char="▪"/>
              <a:defRPr>
                <a:solidFill>
                  <a:schemeClr val="dk1"/>
                </a:solidFill>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9"/>
          <p:cNvSpPr txBox="1"/>
          <p:nvPr>
            <p:ph idx="10" type="dt"/>
          </p:nvPr>
        </p:nvSpPr>
        <p:spPr>
          <a:xfrm>
            <a:off x="188816" y="6397196"/>
            <a:ext cx="808713"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9"/>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9"/>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5" name="Google Shape;125;p9"/>
          <p:cNvPicPr preferRelativeResize="0"/>
          <p:nvPr/>
        </p:nvPicPr>
        <p:blipFill rotWithShape="1">
          <a:blip r:embed="rId4">
            <a:alphaModFix/>
          </a:blip>
          <a:srcRect b="0" l="0" r="0" t="0"/>
          <a:stretch/>
        </p:blipFill>
        <p:spPr>
          <a:xfrm>
            <a:off x="9833037" y="274595"/>
            <a:ext cx="2144287" cy="53496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26" name="Shape 1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188816" y="6397196"/>
            <a:ext cx="808713" cy="308845"/>
          </a:xfrm>
          <a:prstGeom prst="rect">
            <a:avLst/>
          </a:prstGeom>
          <a:noFill/>
          <a:ln>
            <a:noFill/>
          </a:ln>
        </p:spPr>
        <p:txBody>
          <a:bodyPr anchorCtr="0" anchor="ctr" bIns="36000" lIns="36000" spcFirstLastPara="1" rIns="36000" wrap="square" tIns="36000">
            <a:noAutofit/>
          </a:bodyPr>
          <a:lstStyle>
            <a:lvl1pPr lvl="0" marR="0" rtl="0" algn="ctr">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997529" y="6397196"/>
            <a:ext cx="10567285" cy="308845"/>
          </a:xfrm>
          <a:prstGeom prst="rect">
            <a:avLst/>
          </a:prstGeom>
          <a:noFill/>
          <a:ln>
            <a:noFill/>
          </a:ln>
        </p:spPr>
        <p:txBody>
          <a:bodyPr anchorCtr="0" anchor="ctr" bIns="36000" lIns="36000" spcFirstLastPara="1" rIns="36000" wrap="square" tIns="36000">
            <a:noAutofit/>
          </a:bodyPr>
          <a:lstStyle>
            <a:lvl1pPr lvl="0" marR="0" rtl="0" algn="ctr">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11566412" y="6397196"/>
            <a:ext cx="428822" cy="308845"/>
          </a:xfrm>
          <a:prstGeom prst="rect">
            <a:avLst/>
          </a:prstGeom>
          <a:noFill/>
          <a:ln>
            <a:noFill/>
          </a:ln>
        </p:spPr>
        <p:txBody>
          <a:bodyPr anchorCtr="0" anchor="ctr" bIns="36000" lIns="36000" spcFirstLastPara="1" rIns="36000" wrap="square" tIns="360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lvl1pPr lvl="0" marR="0" rtl="0" algn="l">
              <a:spcBef>
                <a:spcPts val="0"/>
              </a:spcBef>
              <a:spcAft>
                <a:spcPts val="0"/>
              </a:spcAft>
              <a:buClr>
                <a:schemeClr val="dk1"/>
              </a:buClr>
              <a:buSzPts val="3998"/>
              <a:buFont typeface="Calibri"/>
              <a:buNone/>
              <a:defRPr b="1" i="0" sz="3998"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190413" y="1138844"/>
            <a:ext cx="11804822" cy="5242906"/>
          </a:xfrm>
          <a:prstGeom prst="rect">
            <a:avLst/>
          </a:prstGeom>
          <a:noFill/>
          <a:ln>
            <a:noFill/>
          </a:ln>
        </p:spPr>
        <p:txBody>
          <a:bodyPr anchorCtr="0" anchor="t" bIns="36000" lIns="108000" spcFirstLastPara="1" rIns="108000" wrap="square" tIns="36000">
            <a:noAutofit/>
          </a:bodyPr>
          <a:lstStyle>
            <a:lvl1pPr indent="-444372" lvl="0" marL="457200" marR="0" rtl="0" algn="l">
              <a:lnSpc>
                <a:spcPct val="105000"/>
              </a:lnSpc>
              <a:spcBef>
                <a:spcPts val="600"/>
              </a:spcBef>
              <a:spcAft>
                <a:spcPts val="0"/>
              </a:spcAft>
              <a:buClr>
                <a:schemeClr val="dk1"/>
              </a:buClr>
              <a:buSzPts val="3398"/>
              <a:buFont typeface="Noto Sans Symbols"/>
              <a:buChar char="▪"/>
              <a:defRPr b="0" i="0" sz="3398" u="none" cap="none" strike="noStrike">
                <a:solidFill>
                  <a:schemeClr val="dk1"/>
                </a:solidFill>
                <a:latin typeface="Calibri"/>
                <a:ea typeface="Calibri"/>
                <a:cs typeface="Calibri"/>
                <a:sym typeface="Calibri"/>
              </a:defRPr>
            </a:lvl1pPr>
            <a:lvl2pPr indent="-431672" lvl="1" marL="914400" marR="0" rtl="0" algn="l">
              <a:lnSpc>
                <a:spcPct val="105000"/>
              </a:lnSpc>
              <a:spcBef>
                <a:spcPts val="600"/>
              </a:spcBef>
              <a:spcAft>
                <a:spcPts val="0"/>
              </a:spcAft>
              <a:buClr>
                <a:schemeClr val="dk1"/>
              </a:buClr>
              <a:buSzPts val="3198"/>
              <a:buFont typeface="Noto Sans Symbols"/>
              <a:buChar char="▪"/>
              <a:defRPr b="0" i="0" sz="3198" u="none" cap="none" strike="noStrike">
                <a:solidFill>
                  <a:schemeClr val="dk1"/>
                </a:solidFill>
                <a:latin typeface="Calibri"/>
                <a:ea typeface="Calibri"/>
                <a:cs typeface="Calibri"/>
                <a:sym typeface="Calibri"/>
              </a:defRPr>
            </a:lvl2pPr>
            <a:lvl3pPr indent="-418972" lvl="2" marL="1371600" marR="0" rtl="0" algn="l">
              <a:lnSpc>
                <a:spcPct val="105000"/>
              </a:lnSpc>
              <a:spcBef>
                <a:spcPts val="600"/>
              </a:spcBef>
              <a:spcAft>
                <a:spcPts val="0"/>
              </a:spcAft>
              <a:buClr>
                <a:schemeClr val="dk1"/>
              </a:buClr>
              <a:buSzPts val="2998"/>
              <a:buFont typeface="Noto Sans Symbols"/>
              <a:buChar char="▪"/>
              <a:defRPr b="0" i="0" sz="2998" u="none" cap="none" strike="noStrike">
                <a:solidFill>
                  <a:schemeClr val="dk1"/>
                </a:solidFill>
                <a:latin typeface="Calibri"/>
                <a:ea typeface="Calibri"/>
                <a:cs typeface="Calibri"/>
                <a:sym typeface="Calibri"/>
              </a:defRPr>
            </a:lvl3pPr>
            <a:lvl4pPr indent="-406272" lvl="3" marL="1828800" marR="0" rtl="0" algn="l">
              <a:lnSpc>
                <a:spcPct val="105000"/>
              </a:lnSpc>
              <a:spcBef>
                <a:spcPts val="600"/>
              </a:spcBef>
              <a:spcAft>
                <a:spcPts val="0"/>
              </a:spcAft>
              <a:buClr>
                <a:schemeClr val="dk1"/>
              </a:buClr>
              <a:buSzPts val="2798"/>
              <a:buFont typeface="Noto Sans Symbols"/>
              <a:buChar char="▪"/>
              <a:defRPr b="0" i="0" sz="2798" u="none" cap="none" strike="noStrike">
                <a:solidFill>
                  <a:schemeClr val="dk1"/>
                </a:solidFill>
                <a:latin typeface="Calibri"/>
                <a:ea typeface="Calibri"/>
                <a:cs typeface="Calibri"/>
                <a:sym typeface="Calibri"/>
              </a:defRPr>
            </a:lvl4pPr>
            <a:lvl5pPr indent="-393573" lvl="4" marL="2286000" marR="0" rtl="0" algn="l">
              <a:lnSpc>
                <a:spcPct val="105000"/>
              </a:lnSpc>
              <a:spcBef>
                <a:spcPts val="600"/>
              </a:spcBef>
              <a:spcAft>
                <a:spcPts val="0"/>
              </a:spcAft>
              <a:buClr>
                <a:schemeClr val="dk1"/>
              </a:buClr>
              <a:buSzPts val="2598"/>
              <a:buFont typeface="Noto Sans Symbols"/>
              <a:buChar char="▪"/>
              <a:defRPr b="0" i="0" sz="2598" u="none" cap="none" strike="noStrike">
                <a:solidFill>
                  <a:schemeClr val="dk1"/>
                </a:solidFill>
                <a:latin typeface="Calibri"/>
                <a:ea typeface="Calibri"/>
                <a:cs typeface="Calibri"/>
                <a:sym typeface="Calibri"/>
              </a:defRPr>
            </a:lvl5pPr>
            <a:lvl6pPr indent="-397827" lvl="5" marL="2743200" marR="0" rtl="0" algn="l">
              <a:spcBef>
                <a:spcPts val="600"/>
              </a:spcBef>
              <a:spcAft>
                <a:spcPts val="0"/>
              </a:spcAft>
              <a:buClr>
                <a:schemeClr val="dk1"/>
              </a:buClr>
              <a:buSzPts val="2665"/>
              <a:buFont typeface="Arial"/>
              <a:buChar char="•"/>
              <a:defRPr b="0" i="0" sz="2665" u="none" cap="none" strike="noStrike">
                <a:solidFill>
                  <a:schemeClr val="dk1"/>
                </a:solidFill>
                <a:latin typeface="Calibri"/>
                <a:ea typeface="Calibri"/>
                <a:cs typeface="Calibri"/>
                <a:sym typeface="Calibri"/>
              </a:defRPr>
            </a:lvl6pPr>
            <a:lvl7pPr indent="-397827" lvl="6" marL="3200400" marR="0" rtl="0" algn="l">
              <a:spcBef>
                <a:spcPts val="533"/>
              </a:spcBef>
              <a:spcAft>
                <a:spcPts val="0"/>
              </a:spcAft>
              <a:buClr>
                <a:schemeClr val="dk1"/>
              </a:buClr>
              <a:buSzPts val="2665"/>
              <a:buFont typeface="Arial"/>
              <a:buChar char="•"/>
              <a:defRPr b="0" i="0" sz="2665" u="none" cap="none" strike="noStrike">
                <a:solidFill>
                  <a:schemeClr val="dk1"/>
                </a:solidFill>
                <a:latin typeface="Calibri"/>
                <a:ea typeface="Calibri"/>
                <a:cs typeface="Calibri"/>
                <a:sym typeface="Calibri"/>
              </a:defRPr>
            </a:lvl7pPr>
            <a:lvl8pPr indent="-397827" lvl="7" marL="3657600" marR="0" rtl="0" algn="l">
              <a:spcBef>
                <a:spcPts val="533"/>
              </a:spcBef>
              <a:spcAft>
                <a:spcPts val="0"/>
              </a:spcAft>
              <a:buClr>
                <a:schemeClr val="dk1"/>
              </a:buClr>
              <a:buSzPts val="2665"/>
              <a:buFont typeface="Arial"/>
              <a:buChar char="•"/>
              <a:defRPr b="0" i="0" sz="2665" u="none" cap="none" strike="noStrike">
                <a:solidFill>
                  <a:schemeClr val="dk1"/>
                </a:solidFill>
                <a:latin typeface="Calibri"/>
                <a:ea typeface="Calibri"/>
                <a:cs typeface="Calibri"/>
                <a:sym typeface="Calibri"/>
              </a:defRPr>
            </a:lvl8pPr>
            <a:lvl9pPr indent="-397827" lvl="8" marL="4114800" marR="0" rtl="0" algn="l">
              <a:spcBef>
                <a:spcPts val="533"/>
              </a:spcBef>
              <a:spcAft>
                <a:spcPts val="0"/>
              </a:spcAft>
              <a:buClr>
                <a:schemeClr val="dk1"/>
              </a:buClr>
              <a:buSzPts val="2665"/>
              <a:buFont typeface="Arial"/>
              <a:buChar char="•"/>
              <a:defRPr b="0" i="0" sz="2665"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oftuni.b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apollographql.com/docs/apollo-server/getting-start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3.png"/><Relationship Id="rId4" Type="http://schemas.openxmlformats.org/officeDocument/2006/relationships/image" Target="../media/image46.png"/><Relationship Id="rId5" Type="http://schemas.openxmlformats.org/officeDocument/2006/relationships/image" Target="../media/image3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1" Type="http://schemas.openxmlformats.org/officeDocument/2006/relationships/hyperlink" Target="https://netpeak.bg/" TargetMode="External"/><Relationship Id="rId10" Type="http://schemas.openxmlformats.org/officeDocument/2006/relationships/image" Target="../media/image35.png"/><Relationship Id="rId13" Type="http://schemas.openxmlformats.org/officeDocument/2006/relationships/hyperlink" Target="https://www.superhosting.bg/" TargetMode="External"/><Relationship Id="rId12" Type="http://schemas.openxmlformats.org/officeDocument/2006/relationships/image" Target="../media/image36.png"/><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www.infragistics.com/" TargetMode="External"/><Relationship Id="rId4" Type="http://schemas.openxmlformats.org/officeDocument/2006/relationships/image" Target="../media/image30.png"/><Relationship Id="rId9" Type="http://schemas.openxmlformats.org/officeDocument/2006/relationships/hyperlink" Target="https://www.xs-software.com/" TargetMode="External"/><Relationship Id="rId14" Type="http://schemas.openxmlformats.org/officeDocument/2006/relationships/image" Target="../media/image51.png"/><Relationship Id="rId5" Type="http://schemas.openxmlformats.org/officeDocument/2006/relationships/hyperlink" Target="https://www.indeavr.com/en" TargetMode="External"/><Relationship Id="rId6" Type="http://schemas.openxmlformats.org/officeDocument/2006/relationships/image" Target="../media/image34.png"/><Relationship Id="rId7" Type="http://schemas.openxmlformats.org/officeDocument/2006/relationships/hyperlink" Target="https://www.softwaregroup.com/" TargetMode="External"/><Relationship Id="rId8" Type="http://schemas.openxmlformats.org/officeDocument/2006/relationships/image" Target="../media/image47.png"/></Relationships>
</file>

<file path=ppt/slides/_rels/slide43.xml.rels><?xml version="1.0" encoding="UTF-8" standalone="yes"?><Relationships xmlns="http://schemas.openxmlformats.org/package/2006/relationships"><Relationship Id="rId11" Type="http://schemas.openxmlformats.org/officeDocument/2006/relationships/hyperlink" Target="https://www.sbtech.com/" TargetMode="External"/><Relationship Id="rId10" Type="http://schemas.openxmlformats.org/officeDocument/2006/relationships/image" Target="../media/image28.png"/><Relationship Id="rId13" Type="http://schemas.openxmlformats.org/officeDocument/2006/relationships/hyperlink" Target="http://smartit.bg/" TargetMode="External"/><Relationship Id="rId12"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aeternity.com/" TargetMode="External"/><Relationship Id="rId4" Type="http://schemas.openxmlformats.org/officeDocument/2006/relationships/image" Target="../media/image32.png"/><Relationship Id="rId9" Type="http://schemas.openxmlformats.org/officeDocument/2006/relationships/hyperlink" Target="http://www.telenor.bg/" TargetMode="External"/><Relationship Id="rId14" Type="http://schemas.openxmlformats.org/officeDocument/2006/relationships/image" Target="../media/image24.png"/><Relationship Id="rId5" Type="http://schemas.openxmlformats.org/officeDocument/2006/relationships/hyperlink" Target="http://codexio.bg" TargetMode="External"/><Relationship Id="rId6" Type="http://schemas.openxmlformats.org/officeDocument/2006/relationships/image" Target="../media/image26.png"/><Relationship Id="rId7" Type="http://schemas.openxmlformats.org/officeDocument/2006/relationships/hyperlink" Target="https://www.liebherr.com/en/deu/start/start-page.html" TargetMode="External"/><Relationship Id="rId8" Type="http://schemas.openxmlformats.org/officeDocument/2006/relationships/image" Target="../media/image42.jpg"/></Relationships>
</file>

<file path=ppt/slides/_rels/slide44.xml.rels><?xml version="1.0" encoding="UTF-8" standalone="yes"?><Relationships xmlns="http://schemas.openxmlformats.org/package/2006/relationships"><Relationship Id="rId11" Type="http://schemas.openxmlformats.org/officeDocument/2006/relationships/image" Target="../media/image40.png"/><Relationship Id="rId10" Type="http://schemas.openxmlformats.org/officeDocument/2006/relationships/hyperlink" Target="http://softuni.bg/" TargetMode="External"/><Relationship Id="rId13" Type="http://schemas.openxmlformats.org/officeDocument/2006/relationships/image" Target="../media/image48.png"/><Relationship Id="rId12" Type="http://schemas.openxmlformats.org/officeDocument/2006/relationships/hyperlink" Target="http://www.facebook.com/SoftwareUniversity" TargetMode="External"/><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oftuni.bg/" TargetMode="External"/><Relationship Id="rId4" Type="http://schemas.openxmlformats.org/officeDocument/2006/relationships/hyperlink" Target="http://softuni.foundation/" TargetMode="External"/><Relationship Id="rId9" Type="http://schemas.openxmlformats.org/officeDocument/2006/relationships/image" Target="../media/image53.png"/><Relationship Id="rId15" Type="http://schemas.openxmlformats.org/officeDocument/2006/relationships/image" Target="../media/image50.png"/><Relationship Id="rId14" Type="http://schemas.openxmlformats.org/officeDocument/2006/relationships/hyperlink" Target="http://forum.softuni.bg/" TargetMode="External"/><Relationship Id="rId5" Type="http://schemas.openxmlformats.org/officeDocument/2006/relationships/hyperlink" Target="https://www.facebook.com/SoftwareUniversity" TargetMode="External"/><Relationship Id="rId6" Type="http://schemas.openxmlformats.org/officeDocument/2006/relationships/hyperlink" Target="http://forum.softuni.bg/" TargetMode="External"/><Relationship Id="rId7" Type="http://schemas.openxmlformats.org/officeDocument/2006/relationships/hyperlink" Target="http://softuni.foundation/" TargetMode="External"/><Relationship Id="rId8"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pollographql.com/about-u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apollographql.com/docs/intro/platfor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apollographql.com/docs/intro/platform/" TargetMode="External"/><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apollographql.com/docs/intro/platform/#core-open-source-component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6"/>
          <p:cNvSpPr txBox="1"/>
          <p:nvPr>
            <p:ph idx="1" type="subTitle"/>
          </p:nvPr>
        </p:nvSpPr>
        <p:spPr>
          <a:xfrm>
            <a:off x="666859" y="1303142"/>
            <a:ext cx="10965300" cy="882600"/>
          </a:xfrm>
          <a:prstGeom prst="rect">
            <a:avLst/>
          </a:prstGeom>
          <a:noFill/>
          <a:ln>
            <a:noFill/>
          </a:ln>
        </p:spPr>
        <p:txBody>
          <a:bodyPr anchorCtr="0" anchor="t" bIns="36000" lIns="108000" spcFirstLastPara="1" rIns="108000" wrap="square" tIns="36000">
            <a:noAutofit/>
          </a:bodyPr>
          <a:lstStyle/>
          <a:p>
            <a:pPr indent="0" lvl="0" marL="0" rtl="0" algn="ctr">
              <a:spcBef>
                <a:spcPts val="0"/>
              </a:spcBef>
              <a:spcAft>
                <a:spcPts val="0"/>
              </a:spcAft>
              <a:buClr>
                <a:schemeClr val="dk1"/>
              </a:buClr>
              <a:buSzPts val="3598"/>
              <a:buNone/>
            </a:pPr>
            <a:r>
              <a:rPr lang="en-US"/>
              <a:t>Apollo GraphQL</a:t>
            </a:r>
            <a:endParaRPr/>
          </a:p>
          <a:p>
            <a:pPr indent="0" lvl="0" marL="0" rtl="0" algn="ctr">
              <a:lnSpc>
                <a:spcPct val="105000"/>
              </a:lnSpc>
              <a:spcBef>
                <a:spcPts val="0"/>
              </a:spcBef>
              <a:spcAft>
                <a:spcPts val="0"/>
              </a:spcAft>
              <a:buClr>
                <a:schemeClr val="dk1"/>
              </a:buClr>
              <a:buSzPts val="3598"/>
              <a:buNone/>
            </a:pPr>
            <a:r>
              <a:t/>
            </a:r>
            <a:endParaRPr>
              <a:solidFill>
                <a:srgbClr val="234465"/>
              </a:solidFill>
            </a:endParaRPr>
          </a:p>
        </p:txBody>
      </p:sp>
      <p:sp>
        <p:nvSpPr>
          <p:cNvPr id="195" name="Google Shape;195;p16"/>
          <p:cNvSpPr txBox="1"/>
          <p:nvPr>
            <p:ph type="title"/>
          </p:nvPr>
        </p:nvSpPr>
        <p:spPr>
          <a:xfrm>
            <a:off x="666859" y="254857"/>
            <a:ext cx="10965303" cy="882654"/>
          </a:xfrm>
          <a:prstGeom prst="rect">
            <a:avLst/>
          </a:prstGeom>
          <a:noFill/>
          <a:ln>
            <a:noFill/>
          </a:ln>
        </p:spPr>
        <p:txBody>
          <a:bodyPr anchorCtr="0" anchor="ctr" bIns="36000" lIns="108000" spcFirstLastPara="1" rIns="108000" wrap="square" tIns="36000">
            <a:noAutofit/>
          </a:bodyPr>
          <a:lstStyle/>
          <a:p>
            <a:pPr indent="0" lvl="0" marL="0" rtl="0" algn="ctr">
              <a:spcBef>
                <a:spcPts val="0"/>
              </a:spcBef>
              <a:spcAft>
                <a:spcPts val="0"/>
              </a:spcAft>
              <a:buClr>
                <a:schemeClr val="dk1"/>
              </a:buClr>
              <a:buSzPts val="4798"/>
              <a:buFont typeface="Calibri"/>
              <a:buNone/>
            </a:pPr>
            <a:r>
              <a:rPr lang="en-US"/>
              <a:t>React Web Applications Master Class</a:t>
            </a:r>
            <a:endParaRPr/>
          </a:p>
        </p:txBody>
      </p:sp>
      <p:sp>
        <p:nvSpPr>
          <p:cNvPr id="196" name="Google Shape;196;p16"/>
          <p:cNvSpPr txBox="1"/>
          <p:nvPr>
            <p:ph idx="3" type="body"/>
          </p:nvPr>
        </p:nvSpPr>
        <p:spPr>
          <a:xfrm>
            <a:off x="8643853" y="5916124"/>
            <a:ext cx="2951518" cy="382788"/>
          </a:xfrm>
          <a:prstGeom prst="rect">
            <a:avLst/>
          </a:prstGeom>
          <a:noFill/>
          <a:ln>
            <a:noFill/>
          </a:ln>
        </p:spPr>
        <p:txBody>
          <a:bodyPr anchorCtr="0" anchor="ctr" bIns="36000" lIns="36000" spcFirstLastPara="1" rIns="36000" wrap="square" tIns="36000">
            <a:noAutofit/>
          </a:bodyPr>
          <a:lstStyle/>
          <a:p>
            <a:pPr indent="0" lvl="0" marL="0" rtl="0" algn="r">
              <a:lnSpc>
                <a:spcPct val="105000"/>
              </a:lnSpc>
              <a:spcBef>
                <a:spcPts val="0"/>
              </a:spcBef>
              <a:spcAft>
                <a:spcPts val="0"/>
              </a:spcAft>
              <a:buClr>
                <a:srgbClr val="1A334B"/>
              </a:buClr>
              <a:buSzPts val="1900"/>
              <a:buNone/>
            </a:pPr>
            <a:r>
              <a:rPr lang="en-US"/>
              <a:t>Software University</a:t>
            </a:r>
            <a:endParaRPr/>
          </a:p>
        </p:txBody>
      </p:sp>
      <p:sp>
        <p:nvSpPr>
          <p:cNvPr id="197" name="Google Shape;197;p16"/>
          <p:cNvSpPr txBox="1"/>
          <p:nvPr>
            <p:ph idx="4" type="body"/>
          </p:nvPr>
        </p:nvSpPr>
        <p:spPr>
          <a:xfrm>
            <a:off x="8643853" y="6340279"/>
            <a:ext cx="2951518" cy="351754"/>
          </a:xfrm>
          <a:prstGeom prst="rect">
            <a:avLst/>
          </a:prstGeom>
          <a:noFill/>
          <a:ln>
            <a:noFill/>
          </a:ln>
        </p:spPr>
        <p:txBody>
          <a:bodyPr anchorCtr="0" anchor="ctr" bIns="36000" lIns="36000" spcFirstLastPara="1" rIns="36000" wrap="square" tIns="36000">
            <a:noAutofit/>
          </a:bodyPr>
          <a:lstStyle/>
          <a:p>
            <a:pPr indent="0" lvl="0" marL="0" rtl="0" algn="r">
              <a:lnSpc>
                <a:spcPct val="105000"/>
              </a:lnSpc>
              <a:spcBef>
                <a:spcPts val="0"/>
              </a:spcBef>
              <a:spcAft>
                <a:spcPts val="0"/>
              </a:spcAft>
              <a:buClr>
                <a:srgbClr val="1A334B"/>
              </a:buClr>
              <a:buSzPts val="1700"/>
              <a:buNone/>
            </a:pPr>
            <a:r>
              <a:rPr lang="en-US" u="sng">
                <a:solidFill>
                  <a:schemeClr val="hlink"/>
                </a:solidFill>
                <a:hlinkClick r:id="rId3"/>
              </a:rPr>
              <a:t>http://softuni.bg</a:t>
            </a:r>
            <a:endParaRPr/>
          </a:p>
        </p:txBody>
      </p:sp>
      <p:sp>
        <p:nvSpPr>
          <p:cNvPr id="198" name="Google Shape;198;p16"/>
          <p:cNvSpPr txBox="1"/>
          <p:nvPr>
            <p:ph idx="5" type="body"/>
          </p:nvPr>
        </p:nvSpPr>
        <p:spPr>
          <a:xfrm>
            <a:off x="671147" y="4876800"/>
            <a:ext cx="2951518" cy="506796"/>
          </a:xfrm>
          <a:prstGeom prst="rect">
            <a:avLst/>
          </a:prstGeom>
          <a:noFill/>
          <a:ln>
            <a:noFill/>
          </a:ln>
        </p:spPr>
        <p:txBody>
          <a:bodyPr anchorCtr="0" anchor="ctr" bIns="36000" lIns="36000" spcFirstLastPara="1" rIns="36000" wrap="square" tIns="36000">
            <a:noAutofit/>
          </a:bodyPr>
          <a:lstStyle/>
          <a:p>
            <a:pPr indent="0" lvl="0" marL="0" rtl="0" algn="l">
              <a:lnSpc>
                <a:spcPct val="105000"/>
              </a:lnSpc>
              <a:spcBef>
                <a:spcPts val="0"/>
              </a:spcBef>
              <a:spcAft>
                <a:spcPts val="0"/>
              </a:spcAft>
              <a:buClr>
                <a:schemeClr val="dk1"/>
              </a:buClr>
              <a:buSzPts val="2700"/>
              <a:buNone/>
            </a:pPr>
            <a:r>
              <a:rPr lang="en-US"/>
              <a:t>SoftUni Team</a:t>
            </a:r>
            <a:endParaRPr/>
          </a:p>
        </p:txBody>
      </p:sp>
      <p:sp>
        <p:nvSpPr>
          <p:cNvPr id="199" name="Google Shape;199;p16"/>
          <p:cNvSpPr txBox="1"/>
          <p:nvPr>
            <p:ph idx="6" type="body"/>
          </p:nvPr>
        </p:nvSpPr>
        <p:spPr>
          <a:xfrm>
            <a:off x="671147" y="5368740"/>
            <a:ext cx="2951518" cy="444793"/>
          </a:xfrm>
          <a:prstGeom prst="rect">
            <a:avLst/>
          </a:prstGeom>
          <a:noFill/>
          <a:ln>
            <a:noFill/>
          </a:ln>
        </p:spPr>
        <p:txBody>
          <a:bodyPr anchorCtr="0" anchor="ctr" bIns="36000" lIns="36000" spcFirstLastPara="1" rIns="36000" wrap="square" tIns="36000">
            <a:noAutofit/>
          </a:bodyPr>
          <a:lstStyle/>
          <a:p>
            <a:pPr indent="0" lvl="0" marL="0" rtl="0" algn="l">
              <a:lnSpc>
                <a:spcPct val="105000"/>
              </a:lnSpc>
              <a:spcBef>
                <a:spcPts val="0"/>
              </a:spcBef>
              <a:spcAft>
                <a:spcPts val="0"/>
              </a:spcAft>
              <a:buClr>
                <a:schemeClr val="dk1"/>
              </a:buClr>
              <a:buSzPts val="2300"/>
              <a:buNone/>
            </a:pPr>
            <a:r>
              <a:rPr lang="en-US"/>
              <a:t>Technical Trainers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5"/>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spcBef>
                <a:spcPts val="600"/>
              </a:spcBef>
              <a:spcAft>
                <a:spcPts val="600"/>
              </a:spcAft>
              <a:buNone/>
            </a:pPr>
            <a:r>
              <a:rPr i="1" lang="en-US"/>
              <a:t>Apollo Server is JavaScript GraphQL server for defining a schema and a set of resolvers that implement each part of that schema.</a:t>
            </a:r>
            <a:endParaRPr i="1"/>
          </a:p>
        </p:txBody>
      </p:sp>
      <p:sp>
        <p:nvSpPr>
          <p:cNvPr id="272" name="Google Shape;272;p25"/>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Apollo Server</a:t>
            </a:r>
            <a:endParaRPr/>
          </a:p>
        </p:txBody>
      </p:sp>
      <p:sp>
        <p:nvSpPr>
          <p:cNvPr id="273" name="Google Shape;273;p25"/>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26"/>
          <p:cNvSpPr txBox="1"/>
          <p:nvPr>
            <p:ph idx="1" type="body"/>
          </p:nvPr>
        </p:nvSpPr>
        <p:spPr>
          <a:xfrm>
            <a:off x="190402" y="1196125"/>
            <a:ext cx="11818200" cy="5201100"/>
          </a:xfrm>
          <a:prstGeom prst="rect">
            <a:avLst/>
          </a:prstGeom>
        </p:spPr>
        <p:txBody>
          <a:bodyPr anchorCtr="0" anchor="t" bIns="36000" lIns="108000" spcFirstLastPara="1" rIns="108000" wrap="square" tIns="36000">
            <a:noAutofit/>
          </a:bodyPr>
          <a:lstStyle/>
          <a:p>
            <a:pPr indent="-381000" lvl="0" marL="457200" rtl="0" algn="l">
              <a:lnSpc>
                <a:spcPct val="115000"/>
              </a:lnSpc>
              <a:spcBef>
                <a:spcPts val="600"/>
              </a:spcBef>
              <a:spcAft>
                <a:spcPts val="0"/>
              </a:spcAft>
              <a:buSzPts val="2400"/>
              <a:buChar char="●"/>
            </a:pPr>
            <a:r>
              <a:rPr lang="en-US"/>
              <a:t>Works as:</a:t>
            </a:r>
            <a:endParaRPr/>
          </a:p>
          <a:p>
            <a:pPr indent="-381000" lvl="1" marL="914400" rtl="0" algn="l">
              <a:lnSpc>
                <a:spcPct val="115000"/>
              </a:lnSpc>
              <a:spcBef>
                <a:spcPts val="0"/>
              </a:spcBef>
              <a:spcAft>
                <a:spcPts val="0"/>
              </a:spcAft>
              <a:buSzPts val="2400"/>
              <a:buChar char="○"/>
            </a:pPr>
            <a:r>
              <a:rPr lang="en-US" sz="2400"/>
              <a:t>a stand-alone server</a:t>
            </a:r>
            <a:endParaRPr sz="2400"/>
          </a:p>
          <a:p>
            <a:pPr indent="-381000" lvl="1" marL="914400" rtl="0" algn="l">
              <a:lnSpc>
                <a:spcPct val="115000"/>
              </a:lnSpc>
              <a:spcBef>
                <a:spcPts val="0"/>
              </a:spcBef>
              <a:spcAft>
                <a:spcPts val="0"/>
              </a:spcAft>
              <a:buSzPts val="2400"/>
              <a:buChar char="○"/>
            </a:pPr>
            <a:r>
              <a:rPr lang="en-US" sz="2400"/>
              <a:t>an addon to Node.js Http Server</a:t>
            </a:r>
            <a:endParaRPr sz="2400"/>
          </a:p>
          <a:p>
            <a:pPr indent="-381000" lvl="1" marL="914400" rtl="0" algn="l">
              <a:lnSpc>
                <a:spcPct val="115000"/>
              </a:lnSpc>
              <a:spcBef>
                <a:spcPts val="0"/>
              </a:spcBef>
              <a:spcAft>
                <a:spcPts val="0"/>
              </a:spcAft>
              <a:buSzPts val="2400"/>
              <a:buChar char="○"/>
            </a:pPr>
            <a:r>
              <a:rPr lang="en-US" sz="2400"/>
              <a:t>in </a:t>
            </a:r>
            <a:r>
              <a:rPr i="1" lang="en-US" sz="2400"/>
              <a:t>serverless</a:t>
            </a:r>
            <a:r>
              <a:rPr lang="en-US" sz="2400"/>
              <a:t> environment</a:t>
            </a:r>
            <a:endParaRPr sz="2400"/>
          </a:p>
          <a:p>
            <a:pPr indent="-381000" lvl="0" marL="457200" rtl="0" algn="l">
              <a:lnSpc>
                <a:spcPct val="115000"/>
              </a:lnSpc>
              <a:spcBef>
                <a:spcPts val="1000"/>
              </a:spcBef>
              <a:spcAft>
                <a:spcPts val="0"/>
              </a:spcAft>
              <a:buSzPts val="2400"/>
              <a:buChar char="●"/>
            </a:pPr>
            <a:r>
              <a:rPr lang="en-US"/>
              <a:t>GraphQL Spec-Compliant</a:t>
            </a:r>
            <a:endParaRPr/>
          </a:p>
          <a:p>
            <a:pPr indent="-381000" lvl="0" marL="457200" rtl="0" algn="l">
              <a:lnSpc>
                <a:spcPct val="115000"/>
              </a:lnSpc>
              <a:spcBef>
                <a:spcPts val="1000"/>
              </a:spcBef>
              <a:spcAft>
                <a:spcPts val="600"/>
              </a:spcAft>
              <a:buSzPts val="2400"/>
              <a:buChar char="●"/>
            </a:pPr>
            <a:r>
              <a:rPr lang="en-US"/>
              <a:t>Consumer-Agnostic</a:t>
            </a:r>
            <a:endParaRPr/>
          </a:p>
        </p:txBody>
      </p:sp>
      <p:sp>
        <p:nvSpPr>
          <p:cNvPr id="280" name="Google Shape;280;p26"/>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Apollo Server</a:t>
            </a:r>
            <a:endParaRPr/>
          </a:p>
        </p:txBody>
      </p:sp>
      <p:sp>
        <p:nvSpPr>
          <p:cNvPr id="281" name="Google Shape;281;p26"/>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7"/>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Creating Apollo Server Steps</a:t>
            </a:r>
            <a:r>
              <a:rPr lang="en-US">
                <a:uFill>
                  <a:noFill/>
                </a:uFill>
                <a:hlinkClick r:id="rId3"/>
              </a:rPr>
              <a:t>*</a:t>
            </a:r>
            <a:endParaRPr/>
          </a:p>
        </p:txBody>
      </p:sp>
      <p:sp>
        <p:nvSpPr>
          <p:cNvPr id="288" name="Google Shape;288;p27"/>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89" name="Google Shape;289;p27"/>
          <p:cNvSpPr txBox="1"/>
          <p:nvPr>
            <p:ph idx="1" type="body"/>
          </p:nvPr>
        </p:nvSpPr>
        <p:spPr>
          <a:xfrm>
            <a:off x="190402" y="1196125"/>
            <a:ext cx="11818200" cy="5201100"/>
          </a:xfrm>
          <a:prstGeom prst="rect">
            <a:avLst/>
          </a:prstGeom>
        </p:spPr>
        <p:txBody>
          <a:bodyPr anchorCtr="0" anchor="t" bIns="36000" lIns="108000" spcFirstLastPara="1" rIns="108000" wrap="square" tIns="36000">
            <a:noAutofit/>
          </a:bodyPr>
          <a:lstStyle/>
          <a:p>
            <a:pPr indent="-381000" lvl="0" marL="457200" rtl="0" algn="l">
              <a:lnSpc>
                <a:spcPct val="115000"/>
              </a:lnSpc>
              <a:spcBef>
                <a:spcPts val="1000"/>
              </a:spcBef>
              <a:spcAft>
                <a:spcPts val="0"/>
              </a:spcAft>
              <a:buSzPts val="2400"/>
              <a:buChar char="●"/>
            </a:pPr>
            <a:r>
              <a:rPr lang="en-US"/>
              <a:t>Install Dependencies</a:t>
            </a:r>
            <a:endParaRPr/>
          </a:p>
          <a:p>
            <a:pPr indent="-381000" lvl="0" marL="457200" rtl="0" algn="l">
              <a:lnSpc>
                <a:spcPct val="115000"/>
              </a:lnSpc>
              <a:spcBef>
                <a:spcPts val="1000"/>
              </a:spcBef>
              <a:spcAft>
                <a:spcPts val="0"/>
              </a:spcAft>
              <a:buSzPts val="2400"/>
              <a:buChar char="●"/>
            </a:pPr>
            <a:r>
              <a:rPr lang="en-US"/>
              <a:t>Build GraphQL Schema</a:t>
            </a:r>
            <a:endParaRPr/>
          </a:p>
          <a:p>
            <a:pPr indent="-381000" lvl="0" marL="457200" rtl="0" algn="l">
              <a:lnSpc>
                <a:spcPct val="115000"/>
              </a:lnSpc>
              <a:spcBef>
                <a:spcPts val="1000"/>
              </a:spcBef>
              <a:spcAft>
                <a:spcPts val="0"/>
              </a:spcAft>
              <a:buSzPts val="2400"/>
              <a:buChar char="●"/>
            </a:pPr>
            <a:r>
              <a:rPr lang="en-US"/>
              <a:t>Define Resolvers</a:t>
            </a:r>
            <a:endParaRPr/>
          </a:p>
          <a:p>
            <a:pPr indent="-381000" lvl="0" marL="457200" rtl="0" algn="l">
              <a:lnSpc>
                <a:spcPct val="115000"/>
              </a:lnSpc>
              <a:spcBef>
                <a:spcPts val="1000"/>
              </a:spcBef>
              <a:spcAft>
                <a:spcPts val="0"/>
              </a:spcAft>
              <a:buSzPts val="2400"/>
              <a:buChar char="●"/>
            </a:pPr>
            <a:r>
              <a:rPr lang="en-US"/>
              <a:t>Create Apollo Server Instance</a:t>
            </a:r>
            <a:endParaRPr/>
          </a:p>
          <a:p>
            <a:pPr indent="-381000" lvl="0" marL="457200" rtl="0" algn="l">
              <a:lnSpc>
                <a:spcPct val="115000"/>
              </a:lnSpc>
              <a:spcBef>
                <a:spcPts val="1000"/>
              </a:spcBef>
              <a:spcAft>
                <a:spcPts val="600"/>
              </a:spcAft>
              <a:buSzPts val="2400"/>
              <a:buChar char="●"/>
            </a:pPr>
            <a:r>
              <a:rPr lang="en-US"/>
              <a:t>Run the Server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8"/>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spcBef>
                <a:spcPts val="600"/>
              </a:spcBef>
              <a:spcAft>
                <a:spcPts val="600"/>
              </a:spcAft>
              <a:buNone/>
            </a:pPr>
            <a:r>
              <a:rPr lang="en-US"/>
              <a:t>DEMO</a:t>
            </a:r>
            <a:endParaRPr/>
          </a:p>
        </p:txBody>
      </p:sp>
      <p:sp>
        <p:nvSpPr>
          <p:cNvPr id="296" name="Google Shape;296;p28"/>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9"/>
          <p:cNvSpPr txBox="1"/>
          <p:nvPr>
            <p:ph idx="1" type="body"/>
          </p:nvPr>
        </p:nvSpPr>
        <p:spPr>
          <a:xfrm>
            <a:off x="615109" y="4704825"/>
            <a:ext cx="10961700" cy="768000"/>
          </a:xfrm>
          <a:prstGeom prst="rect">
            <a:avLst/>
          </a:prstGeom>
          <a:noFill/>
          <a:ln>
            <a:noFill/>
          </a:ln>
        </p:spPr>
        <p:txBody>
          <a:bodyPr anchorCtr="0" anchor="ctr" bIns="36000" lIns="108000" spcFirstLastPara="1" rIns="108000" wrap="square" tIns="36000">
            <a:noAutofit/>
          </a:bodyPr>
          <a:lstStyle/>
          <a:p>
            <a:pPr indent="0" lvl="0" marL="0" rtl="0" algn="ctr">
              <a:lnSpc>
                <a:spcPct val="105000"/>
              </a:lnSpc>
              <a:spcBef>
                <a:spcPts val="0"/>
              </a:spcBef>
              <a:spcAft>
                <a:spcPts val="0"/>
              </a:spcAft>
              <a:buClr>
                <a:schemeClr val="dk1"/>
              </a:buClr>
              <a:buSzPts val="5396"/>
              <a:buNone/>
            </a:pPr>
            <a:r>
              <a:rPr lang="en-US"/>
              <a:t>Apollo Client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30"/>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spcBef>
                <a:spcPts val="600"/>
              </a:spcBef>
              <a:spcAft>
                <a:spcPts val="600"/>
              </a:spcAft>
              <a:buNone/>
            </a:pPr>
            <a:r>
              <a:rPr i="1" lang="en-US"/>
              <a:t>Apollo Client is a sophisticated GraphQL client that manages data and state in an application.</a:t>
            </a:r>
            <a:endParaRPr i="1"/>
          </a:p>
        </p:txBody>
      </p:sp>
      <p:sp>
        <p:nvSpPr>
          <p:cNvPr id="310" name="Google Shape;310;p30"/>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Apollo Client</a:t>
            </a:r>
            <a:endParaRPr/>
          </a:p>
        </p:txBody>
      </p:sp>
      <p:sp>
        <p:nvSpPr>
          <p:cNvPr id="311" name="Google Shape;311;p30"/>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1"/>
          <p:cNvSpPr txBox="1"/>
          <p:nvPr>
            <p:ph idx="1" type="body"/>
          </p:nvPr>
        </p:nvSpPr>
        <p:spPr>
          <a:xfrm>
            <a:off x="190402" y="1196125"/>
            <a:ext cx="11814000" cy="5201100"/>
          </a:xfrm>
          <a:prstGeom prst="rect">
            <a:avLst/>
          </a:prstGeom>
          <a:noFill/>
          <a:ln>
            <a:noFill/>
          </a:ln>
        </p:spPr>
        <p:txBody>
          <a:bodyPr anchorCtr="0" anchor="t" bIns="36000" lIns="108000" spcFirstLastPara="1" rIns="108000" wrap="square" tIns="36000">
            <a:noAutofit/>
          </a:bodyPr>
          <a:lstStyle/>
          <a:p>
            <a:pPr indent="-342900" lvl="0" marL="457200" rtl="0" algn="l">
              <a:lnSpc>
                <a:spcPct val="150000"/>
              </a:lnSpc>
              <a:spcBef>
                <a:spcPts val="1200"/>
              </a:spcBef>
              <a:spcAft>
                <a:spcPts val="0"/>
              </a:spcAft>
              <a:buSzPts val="1800"/>
              <a:buChar char="●"/>
            </a:pPr>
            <a:r>
              <a:rPr lang="en-US"/>
              <a:t>Declarative data fetching</a:t>
            </a:r>
            <a:endParaRPr/>
          </a:p>
          <a:p>
            <a:pPr indent="-342900" lvl="0" marL="457200" rtl="0" algn="l">
              <a:lnSpc>
                <a:spcPct val="150000"/>
              </a:lnSpc>
              <a:spcBef>
                <a:spcPts val="0"/>
              </a:spcBef>
              <a:spcAft>
                <a:spcPts val="0"/>
              </a:spcAft>
              <a:buSzPts val="1800"/>
              <a:buChar char="●"/>
            </a:pPr>
            <a:r>
              <a:rPr lang="en-US"/>
              <a:t>Excellent developer experience</a:t>
            </a:r>
            <a:endParaRPr/>
          </a:p>
          <a:p>
            <a:pPr indent="-342900" lvl="0" marL="457200" rtl="0" algn="l">
              <a:lnSpc>
                <a:spcPct val="150000"/>
              </a:lnSpc>
              <a:spcBef>
                <a:spcPts val="0"/>
              </a:spcBef>
              <a:spcAft>
                <a:spcPts val="0"/>
              </a:spcAft>
              <a:buSzPts val="1800"/>
              <a:buChar char="●"/>
            </a:pPr>
            <a:r>
              <a:rPr lang="en-US"/>
              <a:t>Incrementally adoptable</a:t>
            </a:r>
            <a:endParaRPr/>
          </a:p>
          <a:p>
            <a:pPr indent="-342900" lvl="0" marL="457200" rtl="0" algn="l">
              <a:lnSpc>
                <a:spcPct val="150000"/>
              </a:lnSpc>
              <a:spcBef>
                <a:spcPts val="0"/>
              </a:spcBef>
              <a:spcAft>
                <a:spcPts val="0"/>
              </a:spcAft>
              <a:buSzPts val="1800"/>
              <a:buChar char="●"/>
            </a:pPr>
            <a:r>
              <a:rPr lang="en-US"/>
              <a:t>Universally compatible</a:t>
            </a:r>
            <a:endParaRPr/>
          </a:p>
          <a:p>
            <a:pPr indent="-342900" lvl="0" marL="457200" rtl="0" algn="l">
              <a:lnSpc>
                <a:spcPct val="150000"/>
              </a:lnSpc>
              <a:spcBef>
                <a:spcPts val="0"/>
              </a:spcBef>
              <a:spcAft>
                <a:spcPts val="0"/>
              </a:spcAft>
              <a:buSzPts val="1800"/>
              <a:buChar char="●"/>
            </a:pPr>
            <a:r>
              <a:rPr lang="en-US"/>
              <a:t>Community driven</a:t>
            </a:r>
            <a:endParaRPr/>
          </a:p>
        </p:txBody>
      </p:sp>
      <p:sp>
        <p:nvSpPr>
          <p:cNvPr id="318" name="Google Shape;318;p31"/>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Apollo Client Features</a:t>
            </a:r>
            <a:endParaRPr/>
          </a:p>
        </p:txBody>
      </p:sp>
      <p:sp>
        <p:nvSpPr>
          <p:cNvPr id="319" name="Google Shape;319;p31"/>
          <p:cNvSpPr txBox="1"/>
          <p:nvPr>
            <p:ph idx="12" type="sldNum"/>
          </p:nvPr>
        </p:nvSpPr>
        <p:spPr>
          <a:xfrm>
            <a:off x="11763375" y="6524625"/>
            <a:ext cx="428625" cy="196850"/>
          </a:xfrm>
          <a:prstGeom prst="rect">
            <a:avLst/>
          </a:prstGeom>
          <a:noFill/>
          <a:ln>
            <a:noFill/>
          </a:ln>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2"/>
          <p:cNvSpPr txBox="1"/>
          <p:nvPr>
            <p:ph idx="1" type="body"/>
          </p:nvPr>
        </p:nvSpPr>
        <p:spPr>
          <a:xfrm>
            <a:off x="190402" y="1196125"/>
            <a:ext cx="11814000" cy="5201100"/>
          </a:xfrm>
          <a:prstGeom prst="rect">
            <a:avLst/>
          </a:prstGeom>
          <a:noFill/>
          <a:ln>
            <a:noFill/>
          </a:ln>
        </p:spPr>
        <p:txBody>
          <a:bodyPr anchorCtr="0" anchor="t" bIns="36000" lIns="108000" spcFirstLastPara="1" rIns="108000" wrap="square" tIns="36000">
            <a:noAutofit/>
          </a:bodyPr>
          <a:lstStyle/>
          <a:p>
            <a:pPr indent="-393700" lvl="0" marL="457200" rtl="0" algn="l">
              <a:lnSpc>
                <a:spcPct val="115000"/>
              </a:lnSpc>
              <a:spcBef>
                <a:spcPts val="0"/>
              </a:spcBef>
              <a:spcAft>
                <a:spcPts val="0"/>
              </a:spcAft>
              <a:buClr>
                <a:schemeClr val="dk1"/>
              </a:buClr>
              <a:buSzPts val="2600"/>
              <a:buFont typeface="Calibri"/>
              <a:buChar char="●"/>
            </a:pPr>
            <a:r>
              <a:rPr lang="en-US" sz="2600"/>
              <a:t>JavaScript</a:t>
            </a:r>
            <a:endParaRPr sz="2600"/>
          </a:p>
          <a:p>
            <a:pPr indent="-393700" lvl="1" marL="914400" rtl="0" algn="l">
              <a:lnSpc>
                <a:spcPct val="115000"/>
              </a:lnSpc>
              <a:spcBef>
                <a:spcPts val="0"/>
              </a:spcBef>
              <a:spcAft>
                <a:spcPts val="0"/>
              </a:spcAft>
              <a:buClr>
                <a:schemeClr val="dk1"/>
              </a:buClr>
              <a:buSzPts val="2600"/>
              <a:buFont typeface="Calibri"/>
              <a:buChar char="○"/>
            </a:pPr>
            <a:r>
              <a:rPr lang="en-US" sz="2600"/>
              <a:t>React</a:t>
            </a:r>
            <a:endParaRPr sz="2600"/>
          </a:p>
          <a:p>
            <a:pPr indent="-393700" lvl="1" marL="914400" rtl="0" algn="l">
              <a:lnSpc>
                <a:spcPct val="115000"/>
              </a:lnSpc>
              <a:spcBef>
                <a:spcPts val="0"/>
              </a:spcBef>
              <a:spcAft>
                <a:spcPts val="0"/>
              </a:spcAft>
              <a:buClr>
                <a:schemeClr val="dk1"/>
              </a:buClr>
              <a:buSzPts val="2600"/>
              <a:buFont typeface="Calibri"/>
              <a:buChar char="○"/>
            </a:pPr>
            <a:r>
              <a:rPr lang="en-US" sz="2600"/>
              <a:t>Angular</a:t>
            </a:r>
            <a:endParaRPr sz="2600"/>
          </a:p>
          <a:p>
            <a:pPr indent="-393700" lvl="1" marL="914400" rtl="0" algn="l">
              <a:lnSpc>
                <a:spcPct val="115000"/>
              </a:lnSpc>
              <a:spcBef>
                <a:spcPts val="0"/>
              </a:spcBef>
              <a:spcAft>
                <a:spcPts val="0"/>
              </a:spcAft>
              <a:buClr>
                <a:schemeClr val="dk1"/>
              </a:buClr>
              <a:buSzPts val="2600"/>
              <a:buFont typeface="Calibri"/>
              <a:buChar char="○"/>
            </a:pPr>
            <a:r>
              <a:rPr lang="en-US" sz="2600"/>
              <a:t>Vue</a:t>
            </a:r>
            <a:endParaRPr sz="2600"/>
          </a:p>
          <a:p>
            <a:pPr indent="-393700" lvl="1" marL="914400" rtl="0" algn="l">
              <a:lnSpc>
                <a:spcPct val="115000"/>
              </a:lnSpc>
              <a:spcBef>
                <a:spcPts val="0"/>
              </a:spcBef>
              <a:spcAft>
                <a:spcPts val="0"/>
              </a:spcAft>
              <a:buClr>
                <a:schemeClr val="dk1"/>
              </a:buClr>
              <a:buSzPts val="2600"/>
              <a:buFont typeface="Calibri"/>
              <a:buChar char="○"/>
            </a:pPr>
            <a:r>
              <a:rPr lang="en-US" sz="2600"/>
              <a:t>Meteor</a:t>
            </a:r>
            <a:endParaRPr sz="2600"/>
          </a:p>
          <a:p>
            <a:pPr indent="-393700" lvl="1" marL="914400" rtl="0" algn="l">
              <a:lnSpc>
                <a:spcPct val="115000"/>
              </a:lnSpc>
              <a:spcBef>
                <a:spcPts val="0"/>
              </a:spcBef>
              <a:spcAft>
                <a:spcPts val="0"/>
              </a:spcAft>
              <a:buClr>
                <a:schemeClr val="dk1"/>
              </a:buClr>
              <a:buSzPts val="2600"/>
              <a:buFont typeface="Calibri"/>
              <a:buChar char="○"/>
            </a:pPr>
            <a:r>
              <a:rPr lang="en-US" sz="2600"/>
              <a:t>Ember</a:t>
            </a:r>
            <a:endParaRPr sz="2600"/>
          </a:p>
          <a:p>
            <a:pPr indent="-393700" lvl="0" marL="457200" rtl="0" algn="l">
              <a:lnSpc>
                <a:spcPct val="115000"/>
              </a:lnSpc>
              <a:spcBef>
                <a:spcPts val="0"/>
              </a:spcBef>
              <a:spcAft>
                <a:spcPts val="0"/>
              </a:spcAft>
              <a:buClr>
                <a:schemeClr val="dk1"/>
              </a:buClr>
              <a:buSzPts val="2600"/>
              <a:buFont typeface="Calibri"/>
              <a:buChar char="●"/>
            </a:pPr>
            <a:r>
              <a:rPr lang="en-US" sz="2600"/>
              <a:t>Web Components</a:t>
            </a:r>
            <a:endParaRPr sz="2600"/>
          </a:p>
          <a:p>
            <a:pPr indent="-393700" lvl="1" marL="914400" rtl="0" algn="l">
              <a:lnSpc>
                <a:spcPct val="115000"/>
              </a:lnSpc>
              <a:spcBef>
                <a:spcPts val="0"/>
              </a:spcBef>
              <a:spcAft>
                <a:spcPts val="0"/>
              </a:spcAft>
              <a:buClr>
                <a:schemeClr val="dk1"/>
              </a:buClr>
              <a:buSzPts val="2600"/>
              <a:buFont typeface="Calibri"/>
              <a:buChar char="○"/>
            </a:pPr>
            <a:r>
              <a:rPr lang="en-US" sz="2600"/>
              <a:t>Apollo Elements</a:t>
            </a:r>
            <a:endParaRPr sz="2600"/>
          </a:p>
          <a:p>
            <a:pPr indent="-393700" lvl="0" marL="457200" rtl="0" algn="l">
              <a:lnSpc>
                <a:spcPct val="115000"/>
              </a:lnSpc>
              <a:spcBef>
                <a:spcPts val="0"/>
              </a:spcBef>
              <a:spcAft>
                <a:spcPts val="0"/>
              </a:spcAft>
              <a:buClr>
                <a:schemeClr val="dk1"/>
              </a:buClr>
              <a:buSzPts val="2600"/>
              <a:buFont typeface="Calibri"/>
              <a:buChar char="●"/>
            </a:pPr>
            <a:r>
              <a:rPr lang="en-US" sz="2600"/>
              <a:t>Native mobile</a:t>
            </a:r>
            <a:endParaRPr sz="2600"/>
          </a:p>
          <a:p>
            <a:pPr indent="-393700" lvl="1" marL="914400" rtl="0" algn="l">
              <a:lnSpc>
                <a:spcPct val="115000"/>
              </a:lnSpc>
              <a:spcBef>
                <a:spcPts val="0"/>
              </a:spcBef>
              <a:spcAft>
                <a:spcPts val="0"/>
              </a:spcAft>
              <a:buClr>
                <a:schemeClr val="dk1"/>
              </a:buClr>
              <a:buSzPts val="2600"/>
              <a:buFont typeface="Calibri"/>
              <a:buChar char="○"/>
            </a:pPr>
            <a:r>
              <a:rPr lang="en-US" sz="2600"/>
              <a:t>Native iOS with Swift</a:t>
            </a:r>
            <a:endParaRPr sz="2600"/>
          </a:p>
          <a:p>
            <a:pPr indent="-393700" lvl="1" marL="914400" rtl="0" algn="l">
              <a:lnSpc>
                <a:spcPct val="115000"/>
              </a:lnSpc>
              <a:spcBef>
                <a:spcPts val="0"/>
              </a:spcBef>
              <a:spcAft>
                <a:spcPts val="0"/>
              </a:spcAft>
              <a:buClr>
                <a:schemeClr val="dk1"/>
              </a:buClr>
              <a:buSzPts val="2600"/>
              <a:buFont typeface="Calibri"/>
              <a:buChar char="○"/>
            </a:pPr>
            <a:r>
              <a:rPr lang="en-US" sz="2600"/>
              <a:t>Native Android with Java</a:t>
            </a:r>
            <a:endParaRPr sz="2600"/>
          </a:p>
        </p:txBody>
      </p:sp>
      <p:sp>
        <p:nvSpPr>
          <p:cNvPr id="326" name="Google Shape;326;p32"/>
          <p:cNvSpPr txBox="1"/>
          <p:nvPr>
            <p:ph type="title"/>
          </p:nvPr>
        </p:nvSpPr>
        <p:spPr>
          <a:xfrm>
            <a:off x="190405" y="100750"/>
            <a:ext cx="9506100" cy="882600"/>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Supported Platforms</a:t>
            </a:r>
            <a:endParaRPr/>
          </a:p>
        </p:txBody>
      </p:sp>
      <p:sp>
        <p:nvSpPr>
          <p:cNvPr id="327" name="Google Shape;327;p32"/>
          <p:cNvSpPr txBox="1"/>
          <p:nvPr>
            <p:ph idx="12" type="sldNum"/>
          </p:nvPr>
        </p:nvSpPr>
        <p:spPr>
          <a:xfrm>
            <a:off x="11763375" y="6524625"/>
            <a:ext cx="428700" cy="196800"/>
          </a:xfrm>
          <a:prstGeom prst="rect">
            <a:avLst/>
          </a:prstGeom>
          <a:noFill/>
          <a:ln>
            <a:noFill/>
          </a:ln>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33"/>
          <p:cNvSpPr txBox="1"/>
          <p:nvPr>
            <p:ph idx="1" type="body"/>
          </p:nvPr>
        </p:nvSpPr>
        <p:spPr>
          <a:xfrm>
            <a:off x="2065500" y="1022075"/>
            <a:ext cx="9929700" cy="5375100"/>
          </a:xfrm>
          <a:prstGeom prst="rect">
            <a:avLst/>
          </a:prstGeom>
        </p:spPr>
        <p:txBody>
          <a:bodyPr anchorCtr="0" anchor="ctr" bIns="36000" lIns="108000" spcFirstLastPara="1" rIns="108000" wrap="square" tIns="36000">
            <a:noAutofit/>
          </a:bodyPr>
          <a:lstStyle/>
          <a:p>
            <a:pPr indent="0" lvl="0" marL="0" rtl="0" algn="l">
              <a:spcBef>
                <a:spcPts val="600"/>
              </a:spcBef>
              <a:spcAft>
                <a:spcPts val="600"/>
              </a:spcAft>
              <a:buNone/>
            </a:pPr>
            <a:r>
              <a:rPr b="1" lang="en-US" sz="4800"/>
              <a:t>Apollo Boost</a:t>
            </a:r>
            <a:endParaRPr b="1" sz="4800"/>
          </a:p>
        </p:txBody>
      </p:sp>
      <p:sp>
        <p:nvSpPr>
          <p:cNvPr id="334" name="Google Shape;334;p33"/>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4"/>
          <p:cNvSpPr txBox="1"/>
          <p:nvPr>
            <p:ph idx="1" type="body"/>
          </p:nvPr>
        </p:nvSpPr>
        <p:spPr>
          <a:xfrm>
            <a:off x="190402" y="1196125"/>
            <a:ext cx="11814000" cy="5201100"/>
          </a:xfrm>
          <a:prstGeom prst="rect">
            <a:avLst/>
          </a:prstGeom>
          <a:noFill/>
          <a:ln>
            <a:noFill/>
          </a:ln>
        </p:spPr>
        <p:txBody>
          <a:bodyPr anchorCtr="0" anchor="ctr" bIns="36000" lIns="108000" spcFirstLastPara="1" rIns="108000" wrap="square" tIns="36000">
            <a:noAutofit/>
          </a:bodyPr>
          <a:lstStyle/>
          <a:p>
            <a:pPr indent="0" lvl="0" marL="0" rtl="0" algn="ctr">
              <a:lnSpc>
                <a:spcPct val="115000"/>
              </a:lnSpc>
              <a:spcBef>
                <a:spcPts val="0"/>
              </a:spcBef>
              <a:spcAft>
                <a:spcPts val="1700"/>
              </a:spcAft>
              <a:buNone/>
            </a:pPr>
            <a:r>
              <a:rPr i="1" lang="en-US" sz="3000"/>
              <a:t>A npm library allowing you to quickly start using and configure an Apollo Client by including essential packages and configuring recommended settings.</a:t>
            </a:r>
            <a:endParaRPr i="1" sz="3000"/>
          </a:p>
        </p:txBody>
      </p:sp>
      <p:sp>
        <p:nvSpPr>
          <p:cNvPr id="341" name="Google Shape;341;p34"/>
          <p:cNvSpPr txBox="1"/>
          <p:nvPr>
            <p:ph type="title"/>
          </p:nvPr>
        </p:nvSpPr>
        <p:spPr>
          <a:xfrm>
            <a:off x="190405" y="100750"/>
            <a:ext cx="9506100" cy="882600"/>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What is Apollo Boost?</a:t>
            </a:r>
            <a:endParaRPr/>
          </a:p>
        </p:txBody>
      </p:sp>
      <p:sp>
        <p:nvSpPr>
          <p:cNvPr id="342" name="Google Shape;342;p34"/>
          <p:cNvSpPr txBox="1"/>
          <p:nvPr>
            <p:ph idx="12" type="sldNum"/>
          </p:nvPr>
        </p:nvSpPr>
        <p:spPr>
          <a:xfrm>
            <a:off x="11763375" y="6524625"/>
            <a:ext cx="428700" cy="196800"/>
          </a:xfrm>
          <a:prstGeom prst="rect">
            <a:avLst/>
          </a:prstGeom>
          <a:noFill/>
          <a:ln>
            <a:noFill/>
          </a:ln>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Table of Contents</a:t>
            </a:r>
            <a:endParaRPr/>
          </a:p>
        </p:txBody>
      </p:sp>
      <p:sp>
        <p:nvSpPr>
          <p:cNvPr id="207" name="Google Shape;207;p17"/>
          <p:cNvSpPr txBox="1"/>
          <p:nvPr>
            <p:ph idx="1" type="body"/>
          </p:nvPr>
        </p:nvSpPr>
        <p:spPr>
          <a:xfrm>
            <a:off x="196766" y="1371604"/>
            <a:ext cx="8182463" cy="4795935"/>
          </a:xfrm>
          <a:prstGeom prst="rect">
            <a:avLst/>
          </a:prstGeom>
          <a:noFill/>
          <a:ln>
            <a:noFill/>
          </a:ln>
        </p:spPr>
        <p:txBody>
          <a:bodyPr anchorCtr="0" anchor="t" bIns="36000" lIns="108000" spcFirstLastPara="1" rIns="108000" wrap="square" tIns="36000">
            <a:noAutofit/>
          </a:bodyPr>
          <a:lstStyle/>
          <a:p>
            <a:pPr indent="-446088" lvl="0" marL="446088" rtl="0" algn="l">
              <a:lnSpc>
                <a:spcPct val="121212"/>
              </a:lnSpc>
              <a:spcBef>
                <a:spcPts val="0"/>
              </a:spcBef>
              <a:spcAft>
                <a:spcPts val="0"/>
              </a:spcAft>
              <a:buClr>
                <a:schemeClr val="dk1"/>
              </a:buClr>
              <a:buSzPts val="3300"/>
              <a:buFont typeface="Calibri"/>
              <a:buAutoNum type="arabicPeriod"/>
            </a:pPr>
            <a:r>
              <a:rPr lang="en-US"/>
              <a:t>Apollo GraphQL Platform</a:t>
            </a:r>
            <a:endParaRPr/>
          </a:p>
          <a:p>
            <a:pPr indent="-446088" lvl="0" marL="446088" rtl="0" algn="l">
              <a:lnSpc>
                <a:spcPct val="121212"/>
              </a:lnSpc>
              <a:spcBef>
                <a:spcPts val="1200"/>
              </a:spcBef>
              <a:spcAft>
                <a:spcPts val="0"/>
              </a:spcAft>
              <a:buClr>
                <a:schemeClr val="dk1"/>
              </a:buClr>
              <a:buSzPts val="3300"/>
              <a:buFont typeface="Calibri"/>
              <a:buAutoNum type="arabicPeriod"/>
            </a:pPr>
            <a:r>
              <a:rPr lang="en-US"/>
              <a:t>Apollo Client</a:t>
            </a:r>
            <a:endParaRPr/>
          </a:p>
        </p:txBody>
      </p:sp>
      <p:sp>
        <p:nvSpPr>
          <p:cNvPr id="208" name="Google Shape;208;p17"/>
          <p:cNvSpPr txBox="1"/>
          <p:nvPr>
            <p:ph idx="12" type="sldNum"/>
          </p:nvPr>
        </p:nvSpPr>
        <p:spPr>
          <a:xfrm>
            <a:off x="11763375" y="6524625"/>
            <a:ext cx="428625" cy="196850"/>
          </a:xfrm>
          <a:prstGeom prst="rect">
            <a:avLst/>
          </a:prstGeom>
          <a:noFill/>
          <a:ln>
            <a:noFill/>
          </a:ln>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Apollo Boost</a:t>
            </a:r>
            <a:endParaRPr/>
          </a:p>
        </p:txBody>
      </p:sp>
      <p:sp>
        <p:nvSpPr>
          <p:cNvPr id="349" name="Google Shape;349;p35"/>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0" name="Google Shape;350;p35"/>
          <p:cNvSpPr txBox="1"/>
          <p:nvPr>
            <p:ph idx="1" type="body"/>
          </p:nvPr>
        </p:nvSpPr>
        <p:spPr>
          <a:xfrm>
            <a:off x="190402" y="1196125"/>
            <a:ext cx="11818200" cy="5201100"/>
          </a:xfrm>
          <a:prstGeom prst="rect">
            <a:avLst/>
          </a:prstGeom>
        </p:spPr>
        <p:txBody>
          <a:bodyPr anchorCtr="0" anchor="t" bIns="36000" lIns="108000" spcFirstLastPara="1" rIns="108000" wrap="square" tIns="36000">
            <a:noAutofit/>
          </a:bodyPr>
          <a:lstStyle/>
          <a:p>
            <a:pPr indent="-342900" lvl="0" marL="457200" rtl="0" algn="l">
              <a:lnSpc>
                <a:spcPct val="150000"/>
              </a:lnSpc>
              <a:spcBef>
                <a:spcPts val="600"/>
              </a:spcBef>
              <a:spcAft>
                <a:spcPts val="0"/>
              </a:spcAft>
              <a:buSzPts val="1800"/>
              <a:buChar char="●"/>
            </a:pPr>
            <a:r>
              <a:rPr lang="en-US"/>
              <a:t>Install Dependencies</a:t>
            </a:r>
            <a:endParaRPr/>
          </a:p>
          <a:p>
            <a:pPr indent="-342900" lvl="0" marL="457200" rtl="0" algn="l">
              <a:lnSpc>
                <a:spcPct val="150000"/>
              </a:lnSpc>
              <a:spcBef>
                <a:spcPts val="0"/>
              </a:spcBef>
              <a:spcAft>
                <a:spcPts val="0"/>
              </a:spcAft>
              <a:buSzPts val="1800"/>
              <a:buChar char="●"/>
            </a:pPr>
            <a:r>
              <a:rPr lang="en-US"/>
              <a:t>Create Instance of </a:t>
            </a:r>
            <a:r>
              <a:rPr b="1" lang="en-US"/>
              <a:t>ApolloClient</a:t>
            </a:r>
            <a:endParaRPr b="1"/>
          </a:p>
          <a:p>
            <a:pPr indent="-342900" lvl="0" marL="457200" rtl="0" algn="l">
              <a:lnSpc>
                <a:spcPct val="150000"/>
              </a:lnSpc>
              <a:spcBef>
                <a:spcPts val="0"/>
              </a:spcBef>
              <a:spcAft>
                <a:spcPts val="0"/>
              </a:spcAft>
              <a:buSzPts val="1800"/>
              <a:buChar char="●"/>
            </a:pPr>
            <a:r>
              <a:rPr lang="en-US"/>
              <a:t>Fetch Data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6"/>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spcBef>
                <a:spcPts val="600"/>
              </a:spcBef>
              <a:spcAft>
                <a:spcPts val="600"/>
              </a:spcAft>
              <a:buNone/>
            </a:pPr>
            <a:r>
              <a:rPr lang="en-US"/>
              <a:t>DEMO</a:t>
            </a:r>
            <a:endParaRPr/>
          </a:p>
        </p:txBody>
      </p:sp>
      <p:sp>
        <p:nvSpPr>
          <p:cNvPr id="357" name="Google Shape;357;p36"/>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Apollo-Boost Components</a:t>
            </a:r>
            <a:endParaRPr/>
          </a:p>
        </p:txBody>
      </p:sp>
      <p:sp>
        <p:nvSpPr>
          <p:cNvPr id="364" name="Google Shape;364;p37"/>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5" name="Google Shape;365;p37"/>
          <p:cNvSpPr txBox="1"/>
          <p:nvPr>
            <p:ph idx="1" type="body"/>
          </p:nvPr>
        </p:nvSpPr>
        <p:spPr>
          <a:xfrm>
            <a:off x="190402" y="1196125"/>
            <a:ext cx="11818200" cy="5201100"/>
          </a:xfrm>
          <a:prstGeom prst="rect">
            <a:avLst/>
          </a:prstGeom>
        </p:spPr>
        <p:txBody>
          <a:bodyPr anchorCtr="0" anchor="t" bIns="36000" lIns="108000" spcFirstLastPara="1" rIns="108000" wrap="square" tIns="36000">
            <a:noAutofit/>
          </a:bodyPr>
          <a:lstStyle/>
          <a:p>
            <a:pPr indent="-342900" lvl="0" marL="457200" rtl="0" algn="l">
              <a:lnSpc>
                <a:spcPct val="150000"/>
              </a:lnSpc>
              <a:spcBef>
                <a:spcPts val="600"/>
              </a:spcBef>
              <a:spcAft>
                <a:spcPts val="0"/>
              </a:spcAft>
              <a:buSzPts val="1800"/>
              <a:buChar char="●"/>
            </a:pPr>
            <a:r>
              <a:rPr lang="en-US"/>
              <a:t>apollo-client</a:t>
            </a:r>
            <a:endParaRPr/>
          </a:p>
          <a:p>
            <a:pPr indent="-342900" lvl="0" marL="457200" rtl="0" algn="l">
              <a:lnSpc>
                <a:spcPct val="150000"/>
              </a:lnSpc>
              <a:spcBef>
                <a:spcPts val="0"/>
              </a:spcBef>
              <a:spcAft>
                <a:spcPts val="0"/>
              </a:spcAft>
              <a:buSzPts val="1800"/>
              <a:buChar char="●"/>
            </a:pPr>
            <a:r>
              <a:rPr lang="en-US"/>
              <a:t>apollo-cache-inmemory</a:t>
            </a:r>
            <a:endParaRPr/>
          </a:p>
          <a:p>
            <a:pPr indent="-342900" lvl="0" marL="457200" rtl="0" algn="l">
              <a:lnSpc>
                <a:spcPct val="150000"/>
              </a:lnSpc>
              <a:spcBef>
                <a:spcPts val="0"/>
              </a:spcBef>
              <a:spcAft>
                <a:spcPts val="0"/>
              </a:spcAft>
              <a:buSzPts val="1800"/>
              <a:buChar char="●"/>
            </a:pPr>
            <a:r>
              <a:rPr lang="en-US"/>
              <a:t>apollo-link-http</a:t>
            </a:r>
            <a:endParaRPr/>
          </a:p>
          <a:p>
            <a:pPr indent="-342900" lvl="0" marL="457200" rtl="0" algn="l">
              <a:lnSpc>
                <a:spcPct val="150000"/>
              </a:lnSpc>
              <a:spcBef>
                <a:spcPts val="0"/>
              </a:spcBef>
              <a:spcAft>
                <a:spcPts val="0"/>
              </a:spcAft>
              <a:buSzPts val="1800"/>
              <a:buChar char="●"/>
            </a:pPr>
            <a:r>
              <a:rPr lang="en-US"/>
              <a:t>apollo-link-error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38"/>
          <p:cNvSpPr txBox="1"/>
          <p:nvPr>
            <p:ph idx="1" type="body"/>
          </p:nvPr>
        </p:nvSpPr>
        <p:spPr>
          <a:xfrm>
            <a:off x="2065500" y="1022075"/>
            <a:ext cx="9929700" cy="5375100"/>
          </a:xfrm>
          <a:prstGeom prst="rect">
            <a:avLst/>
          </a:prstGeom>
        </p:spPr>
        <p:txBody>
          <a:bodyPr anchorCtr="0" anchor="ctr" bIns="36000" lIns="108000" spcFirstLastPara="1" rIns="108000" wrap="square" tIns="36000">
            <a:noAutofit/>
          </a:bodyPr>
          <a:lstStyle/>
          <a:p>
            <a:pPr indent="0" lvl="0" marL="0" rtl="0" algn="l">
              <a:spcBef>
                <a:spcPts val="600"/>
              </a:spcBef>
              <a:spcAft>
                <a:spcPts val="600"/>
              </a:spcAft>
              <a:buNone/>
            </a:pPr>
            <a:r>
              <a:rPr b="1" lang="en-US" sz="4800"/>
              <a:t>Apollo Client InMemoryCache</a:t>
            </a:r>
            <a:endParaRPr b="1" sz="4800"/>
          </a:p>
        </p:txBody>
      </p:sp>
      <p:sp>
        <p:nvSpPr>
          <p:cNvPr id="372" name="Google Shape;372;p38"/>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Apollo InMemoryCache</a:t>
            </a:r>
            <a:endParaRPr/>
          </a:p>
        </p:txBody>
      </p:sp>
      <p:sp>
        <p:nvSpPr>
          <p:cNvPr id="379" name="Google Shape;379;p39"/>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0" name="Google Shape;380;p39"/>
          <p:cNvSpPr txBox="1"/>
          <p:nvPr>
            <p:ph idx="1" type="body"/>
          </p:nvPr>
        </p:nvSpPr>
        <p:spPr>
          <a:xfrm>
            <a:off x="190402" y="1196125"/>
            <a:ext cx="11818200" cy="5201100"/>
          </a:xfrm>
          <a:prstGeom prst="rect">
            <a:avLst/>
          </a:prstGeom>
        </p:spPr>
        <p:txBody>
          <a:bodyPr anchorCtr="0" anchor="t" bIns="36000" lIns="108000" spcFirstLastPara="1" rIns="108000" wrap="square" tIns="36000">
            <a:noAutofit/>
          </a:bodyPr>
          <a:lstStyle/>
          <a:p>
            <a:pPr indent="-342900" lvl="0" marL="457200" rtl="0" algn="l">
              <a:lnSpc>
                <a:spcPct val="150000"/>
              </a:lnSpc>
              <a:spcBef>
                <a:spcPts val="600"/>
              </a:spcBef>
              <a:spcAft>
                <a:spcPts val="0"/>
              </a:spcAft>
              <a:buSzPts val="1800"/>
              <a:buChar char="●"/>
            </a:pPr>
            <a:r>
              <a:rPr lang="en-US"/>
              <a:t>N</a:t>
            </a:r>
            <a:r>
              <a:rPr lang="en-US"/>
              <a:t>ormalized Data Store</a:t>
            </a:r>
            <a:endParaRPr/>
          </a:p>
          <a:p>
            <a:pPr indent="-342900" lvl="0" marL="457200" rtl="0" algn="l">
              <a:lnSpc>
                <a:spcPct val="150000"/>
              </a:lnSpc>
              <a:spcBef>
                <a:spcPts val="0"/>
              </a:spcBef>
              <a:spcAft>
                <a:spcPts val="0"/>
              </a:spcAft>
              <a:buSzPts val="1800"/>
              <a:buChar char="●"/>
            </a:pPr>
            <a:r>
              <a:rPr lang="en-US"/>
              <a:t>No Redux Dependency</a:t>
            </a:r>
            <a:endParaRPr/>
          </a:p>
          <a:p>
            <a:pPr indent="-342900" lvl="0" marL="457200" rtl="0" algn="l">
              <a:lnSpc>
                <a:spcPct val="150000"/>
              </a:lnSpc>
              <a:spcBef>
                <a:spcPts val="0"/>
              </a:spcBef>
              <a:spcAft>
                <a:spcPts val="0"/>
              </a:spcAft>
              <a:buSzPts val="1800"/>
              <a:buChar char="●"/>
            </a:pPr>
            <a:r>
              <a:rPr lang="en-US"/>
              <a:t>Optimizes execution of queries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40"/>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Data Normalization</a:t>
            </a:r>
            <a:endParaRPr/>
          </a:p>
        </p:txBody>
      </p:sp>
      <p:sp>
        <p:nvSpPr>
          <p:cNvPr id="387" name="Google Shape;387;p40"/>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88" name="Google Shape;388;p40"/>
          <p:cNvSpPr txBox="1"/>
          <p:nvPr>
            <p:ph idx="1" type="body"/>
          </p:nvPr>
        </p:nvSpPr>
        <p:spPr>
          <a:xfrm>
            <a:off x="190400" y="1196125"/>
            <a:ext cx="4878900" cy="4207200"/>
          </a:xfrm>
          <a:prstGeom prst="rect">
            <a:avLst/>
          </a:prstGeom>
        </p:spPr>
        <p:txBody>
          <a:bodyPr anchorCtr="0" anchor="t" bIns="36000" lIns="108000" spcFirstLastPara="1" rIns="108000" wrap="square" tIns="36000">
            <a:noAutofit/>
          </a:bodyPr>
          <a:lstStyle/>
          <a:p>
            <a:pPr indent="-406400" lvl="0" marL="457200" rtl="0" algn="l">
              <a:lnSpc>
                <a:spcPct val="150000"/>
              </a:lnSpc>
              <a:spcBef>
                <a:spcPts val="600"/>
              </a:spcBef>
              <a:spcAft>
                <a:spcPts val="0"/>
              </a:spcAft>
              <a:buSzPts val="2800"/>
              <a:buFont typeface="Calibri"/>
              <a:buAutoNum type="arabicPeriod"/>
            </a:pPr>
            <a:r>
              <a:rPr lang="en-US" sz="2800"/>
              <a:t>Splitting the results into individual objects</a:t>
            </a:r>
            <a:endParaRPr sz="2800"/>
          </a:p>
          <a:p>
            <a:pPr indent="-406400" lvl="0" marL="457200" rtl="0" algn="l">
              <a:lnSpc>
                <a:spcPct val="150000"/>
              </a:lnSpc>
              <a:spcBef>
                <a:spcPts val="0"/>
              </a:spcBef>
              <a:spcAft>
                <a:spcPts val="0"/>
              </a:spcAft>
              <a:buSzPts val="2800"/>
              <a:buFont typeface="Calibri"/>
              <a:buAutoNum type="arabicPeriod"/>
            </a:pPr>
            <a:r>
              <a:rPr lang="en-US" sz="2800"/>
              <a:t>Assigning a unique identifier to each object</a:t>
            </a:r>
            <a:endParaRPr sz="2800"/>
          </a:p>
          <a:p>
            <a:pPr indent="-406400" lvl="0" marL="457200" rtl="0" algn="l">
              <a:lnSpc>
                <a:spcPct val="150000"/>
              </a:lnSpc>
              <a:spcBef>
                <a:spcPts val="0"/>
              </a:spcBef>
              <a:spcAft>
                <a:spcPts val="0"/>
              </a:spcAft>
              <a:buSzPts val="2800"/>
              <a:buFont typeface="Calibri"/>
              <a:buAutoNum type="arabicPeriod"/>
            </a:pPr>
            <a:r>
              <a:rPr lang="en-US" sz="2800"/>
              <a:t>Storing the objects in a flattened data structure</a:t>
            </a:r>
            <a:endParaRPr sz="2800"/>
          </a:p>
        </p:txBody>
      </p:sp>
      <p:pic>
        <p:nvPicPr>
          <p:cNvPr id="389" name="Google Shape;389;p40"/>
          <p:cNvPicPr preferRelativeResize="0"/>
          <p:nvPr/>
        </p:nvPicPr>
        <p:blipFill>
          <a:blip r:embed="rId3">
            <a:alphaModFix/>
          </a:blip>
          <a:stretch>
            <a:fillRect/>
          </a:stretch>
        </p:blipFill>
        <p:spPr>
          <a:xfrm>
            <a:off x="5069300" y="1196125"/>
            <a:ext cx="6970301" cy="410120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1"/>
          <p:cNvSpPr txBox="1"/>
          <p:nvPr>
            <p:ph idx="1" type="body"/>
          </p:nvPr>
        </p:nvSpPr>
        <p:spPr>
          <a:xfrm>
            <a:off x="2065500" y="1022075"/>
            <a:ext cx="9929700" cy="5375100"/>
          </a:xfrm>
          <a:prstGeom prst="rect">
            <a:avLst/>
          </a:prstGeom>
        </p:spPr>
        <p:txBody>
          <a:bodyPr anchorCtr="0" anchor="ctr" bIns="36000" lIns="108000" spcFirstLastPara="1" rIns="108000" wrap="square" tIns="36000">
            <a:noAutofit/>
          </a:bodyPr>
          <a:lstStyle/>
          <a:p>
            <a:pPr indent="0" lvl="0" marL="0" rtl="0" algn="l">
              <a:spcBef>
                <a:spcPts val="600"/>
              </a:spcBef>
              <a:spcAft>
                <a:spcPts val="600"/>
              </a:spcAft>
              <a:buNone/>
            </a:pPr>
            <a:r>
              <a:rPr b="1" lang="en-US" sz="4800"/>
              <a:t>Apollo Link</a:t>
            </a:r>
            <a:endParaRPr b="1" sz="4800"/>
          </a:p>
        </p:txBody>
      </p:sp>
      <p:sp>
        <p:nvSpPr>
          <p:cNvPr id="396" name="Google Shape;396;p41"/>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2"/>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spcBef>
                <a:spcPts val="600"/>
              </a:spcBef>
              <a:spcAft>
                <a:spcPts val="600"/>
              </a:spcAft>
              <a:buNone/>
            </a:pPr>
            <a:r>
              <a:rPr i="1" lang="en-US"/>
              <a:t>Apollo Links are chainable "units" that you can snap together to define how each GraphQL request is handled by your GraphQL client</a:t>
            </a:r>
            <a:endParaRPr i="1"/>
          </a:p>
        </p:txBody>
      </p:sp>
      <p:sp>
        <p:nvSpPr>
          <p:cNvPr id="403" name="Google Shape;403;p42"/>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What are Apollo Links</a:t>
            </a:r>
            <a:endParaRPr/>
          </a:p>
        </p:txBody>
      </p:sp>
      <p:sp>
        <p:nvSpPr>
          <p:cNvPr id="404" name="Google Shape;404;p42"/>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3"/>
          <p:cNvSpPr txBox="1"/>
          <p:nvPr>
            <p:ph idx="1" type="body"/>
          </p:nvPr>
        </p:nvSpPr>
        <p:spPr>
          <a:xfrm>
            <a:off x="190400" y="1196125"/>
            <a:ext cx="5595900" cy="1081200"/>
          </a:xfrm>
          <a:prstGeom prst="rect">
            <a:avLst/>
          </a:prstGeom>
        </p:spPr>
        <p:txBody>
          <a:bodyPr anchorCtr="0" anchor="t" bIns="36000" lIns="108000" spcFirstLastPara="1" rIns="108000" wrap="square" tIns="36000">
            <a:noAutofit/>
          </a:bodyPr>
          <a:lstStyle/>
          <a:p>
            <a:pPr indent="0" lvl="0" marL="0" rtl="0" algn="l">
              <a:spcBef>
                <a:spcPts val="600"/>
              </a:spcBef>
              <a:spcAft>
                <a:spcPts val="600"/>
              </a:spcAft>
              <a:buNone/>
            </a:pPr>
            <a:r>
              <a:rPr i="1" lang="en-US" sz="2800"/>
              <a:t>Apollo Link is a function that takes an operation and returns an observable</a:t>
            </a:r>
            <a:endParaRPr i="1" sz="2800"/>
          </a:p>
        </p:txBody>
      </p:sp>
      <p:sp>
        <p:nvSpPr>
          <p:cNvPr id="411" name="Google Shape;411;p43"/>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Apollo Link</a:t>
            </a:r>
            <a:endParaRPr/>
          </a:p>
        </p:txBody>
      </p:sp>
      <p:sp>
        <p:nvSpPr>
          <p:cNvPr id="412" name="Google Shape;412;p43"/>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pic>
        <p:nvPicPr>
          <p:cNvPr id="413" name="Google Shape;413;p43"/>
          <p:cNvPicPr preferRelativeResize="0"/>
          <p:nvPr/>
        </p:nvPicPr>
        <p:blipFill>
          <a:blip r:embed="rId3">
            <a:alphaModFix/>
          </a:blip>
          <a:stretch>
            <a:fillRect/>
          </a:stretch>
        </p:blipFill>
        <p:spPr>
          <a:xfrm>
            <a:off x="6321650" y="1407300"/>
            <a:ext cx="5338325" cy="670025"/>
          </a:xfrm>
          <a:prstGeom prst="rect">
            <a:avLst/>
          </a:prstGeom>
          <a:noFill/>
          <a:ln>
            <a:noFill/>
          </a:ln>
        </p:spPr>
      </p:pic>
      <p:sp>
        <p:nvSpPr>
          <p:cNvPr id="414" name="Google Shape;414;p43"/>
          <p:cNvSpPr txBox="1"/>
          <p:nvPr/>
        </p:nvSpPr>
        <p:spPr>
          <a:xfrm>
            <a:off x="205100" y="2432700"/>
            <a:ext cx="9476700" cy="3964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en-US" sz="2800">
                <a:solidFill>
                  <a:schemeClr val="dk1"/>
                </a:solidFill>
                <a:latin typeface="Calibri"/>
                <a:ea typeface="Calibri"/>
                <a:cs typeface="Calibri"/>
                <a:sym typeface="Calibri"/>
              </a:rPr>
              <a:t>operation</a:t>
            </a:r>
            <a:r>
              <a:rPr lang="en-US" sz="2800">
                <a:solidFill>
                  <a:schemeClr val="dk1"/>
                </a:solidFill>
                <a:latin typeface="Calibri"/>
                <a:ea typeface="Calibri"/>
                <a:cs typeface="Calibri"/>
                <a:sym typeface="Calibri"/>
              </a:rPr>
              <a:t> signature:</a:t>
            </a:r>
            <a:endParaRPr sz="2800">
              <a:solidFill>
                <a:schemeClr val="dk1"/>
              </a:solidFill>
              <a:latin typeface="Calibri"/>
              <a:ea typeface="Calibri"/>
              <a:cs typeface="Calibri"/>
              <a:sym typeface="Calibri"/>
            </a:endParaRPr>
          </a:p>
          <a:p>
            <a:pPr indent="-381000" lvl="0" marL="457200" rtl="0" algn="l">
              <a:lnSpc>
                <a:spcPct val="105000"/>
              </a:lnSpc>
              <a:spcBef>
                <a:spcPts val="1200"/>
              </a:spcBef>
              <a:spcAft>
                <a:spcPts val="0"/>
              </a:spcAft>
              <a:buClr>
                <a:schemeClr val="dk1"/>
              </a:buClr>
              <a:buSzPts val="2400"/>
              <a:buFont typeface="Calibri"/>
              <a:buChar char="●"/>
            </a:pPr>
            <a:r>
              <a:rPr b="1" lang="en-US" sz="2800">
                <a:solidFill>
                  <a:schemeClr val="dk1"/>
                </a:solidFill>
                <a:latin typeface="Calibri"/>
                <a:ea typeface="Calibri"/>
                <a:cs typeface="Calibri"/>
                <a:sym typeface="Calibri"/>
              </a:rPr>
              <a:t>query</a:t>
            </a:r>
            <a:r>
              <a:rPr lang="en-US" sz="2800">
                <a:solidFill>
                  <a:schemeClr val="dk1"/>
                </a:solidFill>
                <a:latin typeface="Calibri"/>
                <a:ea typeface="Calibri"/>
                <a:cs typeface="Calibri"/>
                <a:sym typeface="Calibri"/>
              </a:rPr>
              <a:t> - </a:t>
            </a:r>
            <a:r>
              <a:rPr lang="en-US" sz="2400">
                <a:solidFill>
                  <a:schemeClr val="dk1"/>
                </a:solidFill>
                <a:latin typeface="Calibri"/>
                <a:ea typeface="Calibri"/>
                <a:cs typeface="Calibri"/>
                <a:sym typeface="Calibri"/>
              </a:rPr>
              <a:t>a DocumentNode (parsed GraphQL Operation) describing the operation taking place</a:t>
            </a:r>
            <a:endParaRPr sz="2400">
              <a:solidFill>
                <a:schemeClr val="dk1"/>
              </a:solidFill>
              <a:latin typeface="Calibri"/>
              <a:ea typeface="Calibri"/>
              <a:cs typeface="Calibri"/>
              <a:sym typeface="Calibri"/>
            </a:endParaRPr>
          </a:p>
          <a:p>
            <a:pPr indent="-381000" lvl="0" marL="457200" rtl="0" algn="l">
              <a:lnSpc>
                <a:spcPct val="105000"/>
              </a:lnSpc>
              <a:spcBef>
                <a:spcPts val="1200"/>
              </a:spcBef>
              <a:spcAft>
                <a:spcPts val="0"/>
              </a:spcAft>
              <a:buClr>
                <a:schemeClr val="dk1"/>
              </a:buClr>
              <a:buSzPts val="2400"/>
              <a:buFont typeface="Calibri"/>
              <a:buChar char="●"/>
            </a:pPr>
            <a:r>
              <a:rPr b="1" lang="en-US" sz="2800">
                <a:solidFill>
                  <a:schemeClr val="dk1"/>
                </a:solidFill>
                <a:latin typeface="Calibri"/>
                <a:ea typeface="Calibri"/>
                <a:cs typeface="Calibri"/>
                <a:sym typeface="Calibri"/>
              </a:rPr>
              <a:t>variables </a:t>
            </a:r>
            <a:r>
              <a:rPr lang="en-US" sz="2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map of variables being sent with the operation</a:t>
            </a:r>
            <a:endParaRPr sz="2400">
              <a:solidFill>
                <a:schemeClr val="dk1"/>
              </a:solidFill>
              <a:latin typeface="Calibri"/>
              <a:ea typeface="Calibri"/>
              <a:cs typeface="Calibri"/>
              <a:sym typeface="Calibri"/>
            </a:endParaRPr>
          </a:p>
          <a:p>
            <a:pPr indent="-381000" lvl="0" marL="457200" rtl="0" algn="l">
              <a:lnSpc>
                <a:spcPct val="105000"/>
              </a:lnSpc>
              <a:spcBef>
                <a:spcPts val="1200"/>
              </a:spcBef>
              <a:spcAft>
                <a:spcPts val="1200"/>
              </a:spcAft>
              <a:buClr>
                <a:schemeClr val="dk1"/>
              </a:buClr>
              <a:buSzPts val="2400"/>
              <a:buFont typeface="Calibri"/>
              <a:buChar char="●"/>
            </a:pPr>
            <a:r>
              <a:rPr b="1" lang="en-US" sz="2800">
                <a:solidFill>
                  <a:schemeClr val="dk1"/>
                </a:solidFill>
                <a:latin typeface="Calibri"/>
                <a:ea typeface="Calibri"/>
                <a:cs typeface="Calibri"/>
                <a:sym typeface="Calibri"/>
              </a:rPr>
              <a:t>operationName</a:t>
            </a:r>
            <a:r>
              <a:rPr lang="en-US" sz="2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A string name of the query if it is named, otherwise it is null</a:t>
            </a:r>
            <a:endParaRPr sz="2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4"/>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Apollo Link - Key Concepts</a:t>
            </a:r>
            <a:endParaRPr/>
          </a:p>
        </p:txBody>
      </p:sp>
      <p:sp>
        <p:nvSpPr>
          <p:cNvPr id="421" name="Google Shape;421;p44"/>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
        <p:nvSpPr>
          <p:cNvPr id="422" name="Google Shape;422;p44"/>
          <p:cNvSpPr txBox="1"/>
          <p:nvPr/>
        </p:nvSpPr>
        <p:spPr>
          <a:xfrm>
            <a:off x="205100" y="1272125"/>
            <a:ext cx="11361300" cy="5125200"/>
          </a:xfrm>
          <a:prstGeom prst="rect">
            <a:avLst/>
          </a:prstGeom>
          <a:noFill/>
          <a:ln>
            <a:noFill/>
          </a:ln>
        </p:spPr>
        <p:txBody>
          <a:bodyPr anchorCtr="0" anchor="t" bIns="91425" lIns="91425" spcFirstLastPara="1" rIns="91425" wrap="square" tIns="91425">
            <a:noAutofit/>
          </a:bodyPr>
          <a:lstStyle/>
          <a:p>
            <a:pPr indent="-381000" lvl="0" marL="457200" rtl="0" algn="l">
              <a:lnSpc>
                <a:spcPct val="105000"/>
              </a:lnSpc>
              <a:spcBef>
                <a:spcPts val="1200"/>
              </a:spcBef>
              <a:spcAft>
                <a:spcPts val="0"/>
              </a:spcAft>
              <a:buClr>
                <a:schemeClr val="dk1"/>
              </a:buClr>
              <a:buSzPts val="2400"/>
              <a:buFont typeface="Calibri"/>
              <a:buChar char="●"/>
            </a:pPr>
            <a:r>
              <a:rPr b="1" lang="en-US" sz="2800">
                <a:solidFill>
                  <a:schemeClr val="dk1"/>
                </a:solidFill>
                <a:latin typeface="Calibri"/>
                <a:ea typeface="Calibri"/>
                <a:cs typeface="Calibri"/>
                <a:sym typeface="Calibri"/>
              </a:rPr>
              <a:t>Request</a:t>
            </a:r>
            <a:r>
              <a:rPr lang="en-US" sz="2800">
                <a:solidFill>
                  <a:schemeClr val="dk1"/>
                </a:solidFill>
                <a:latin typeface="Calibri"/>
                <a:ea typeface="Calibri"/>
                <a:cs typeface="Calibri"/>
                <a:sym typeface="Calibri"/>
              </a:rPr>
              <a:t> - </a:t>
            </a:r>
            <a:r>
              <a:rPr lang="en-US" sz="2400">
                <a:solidFill>
                  <a:schemeClr val="dk1"/>
                </a:solidFill>
                <a:latin typeface="Calibri"/>
                <a:ea typeface="Calibri"/>
                <a:cs typeface="Calibri"/>
                <a:sym typeface="Calibri"/>
              </a:rPr>
              <a:t>the core method of a link, takes two arguments:</a:t>
            </a:r>
            <a:endParaRPr sz="2400">
              <a:solidFill>
                <a:schemeClr val="dk1"/>
              </a:solidFill>
              <a:latin typeface="Calibri"/>
              <a:ea typeface="Calibri"/>
              <a:cs typeface="Calibri"/>
              <a:sym typeface="Calibri"/>
            </a:endParaRPr>
          </a:p>
          <a:p>
            <a:pPr indent="-381000" lvl="1" marL="1371600" rtl="0" algn="l">
              <a:lnSpc>
                <a:spcPct val="105000"/>
              </a:lnSpc>
              <a:spcBef>
                <a:spcPts val="120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operation</a:t>
            </a:r>
            <a:r>
              <a:rPr lang="en-US" sz="2400">
                <a:solidFill>
                  <a:schemeClr val="dk1"/>
                </a:solidFill>
                <a:latin typeface="Calibri"/>
                <a:ea typeface="Calibri"/>
                <a:cs typeface="Calibri"/>
                <a:sym typeface="Calibri"/>
              </a:rPr>
              <a:t> - the operation being passed through the link</a:t>
            </a:r>
            <a:endParaRPr sz="2400">
              <a:solidFill>
                <a:schemeClr val="dk1"/>
              </a:solidFill>
              <a:latin typeface="Calibri"/>
              <a:ea typeface="Calibri"/>
              <a:cs typeface="Calibri"/>
              <a:sym typeface="Calibri"/>
            </a:endParaRPr>
          </a:p>
          <a:p>
            <a:pPr indent="-381000" lvl="1" marL="1371600" rtl="0" algn="l">
              <a:lnSpc>
                <a:spcPct val="105000"/>
              </a:lnSpc>
              <a:spcBef>
                <a:spcPts val="120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forward</a:t>
            </a:r>
            <a:r>
              <a:rPr lang="en-US" sz="2400">
                <a:solidFill>
                  <a:schemeClr val="dk1"/>
                </a:solidFill>
                <a:latin typeface="Calibri"/>
                <a:ea typeface="Calibri"/>
                <a:cs typeface="Calibri"/>
                <a:sym typeface="Calibri"/>
              </a:rPr>
              <a:t> - specifies the next link in the chain of links</a:t>
            </a:r>
            <a:endParaRPr sz="2400">
              <a:solidFill>
                <a:schemeClr val="dk1"/>
              </a:solidFill>
              <a:latin typeface="Calibri"/>
              <a:ea typeface="Calibri"/>
              <a:cs typeface="Calibri"/>
              <a:sym typeface="Calibri"/>
            </a:endParaRPr>
          </a:p>
          <a:p>
            <a:pPr indent="-381000" lvl="0" marL="457200" rtl="0" algn="l">
              <a:lnSpc>
                <a:spcPct val="105000"/>
              </a:lnSpc>
              <a:spcBef>
                <a:spcPts val="1200"/>
              </a:spcBef>
              <a:spcAft>
                <a:spcPts val="0"/>
              </a:spcAft>
              <a:buClr>
                <a:schemeClr val="dk1"/>
              </a:buClr>
              <a:buSzPts val="2400"/>
              <a:buFont typeface="Calibri"/>
              <a:buChar char="●"/>
            </a:pPr>
            <a:r>
              <a:rPr b="1" lang="en-US" sz="2800">
                <a:solidFill>
                  <a:schemeClr val="dk1"/>
                </a:solidFill>
                <a:latin typeface="Calibri"/>
                <a:ea typeface="Calibri"/>
                <a:cs typeface="Calibri"/>
                <a:sym typeface="Calibri"/>
              </a:rPr>
              <a:t>Terminating Links</a:t>
            </a:r>
            <a:r>
              <a:rPr b="1"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such that doesn’t invoke </a:t>
            </a:r>
            <a:r>
              <a:rPr i="1" lang="en-US" sz="2400">
                <a:solidFill>
                  <a:schemeClr val="dk1"/>
                </a:solidFill>
                <a:latin typeface="Calibri"/>
                <a:ea typeface="Calibri"/>
                <a:cs typeface="Calibri"/>
                <a:sym typeface="Calibri"/>
              </a:rPr>
              <a:t>forward</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81000" lvl="0" marL="457200" rtl="0" algn="l">
              <a:lnSpc>
                <a:spcPct val="105000"/>
              </a:lnSpc>
              <a:spcBef>
                <a:spcPts val="1200"/>
              </a:spcBef>
              <a:spcAft>
                <a:spcPts val="0"/>
              </a:spcAft>
              <a:buClr>
                <a:schemeClr val="dk1"/>
              </a:buClr>
              <a:buSzPts val="2400"/>
              <a:buFont typeface="Calibri"/>
              <a:buChar char="●"/>
            </a:pPr>
            <a:r>
              <a:rPr b="1" lang="en-US" sz="2800">
                <a:solidFill>
                  <a:schemeClr val="dk1"/>
                </a:solidFill>
                <a:latin typeface="Calibri"/>
                <a:ea typeface="Calibri"/>
                <a:cs typeface="Calibri"/>
                <a:sym typeface="Calibri"/>
              </a:rPr>
              <a:t>Composition</a:t>
            </a:r>
            <a:r>
              <a:rPr lang="en-US" sz="28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links are designed to be composed together to form control flow chains to manage a GraphQL operation request</a:t>
            </a:r>
            <a:endParaRPr sz="2400">
              <a:solidFill>
                <a:schemeClr val="dk1"/>
              </a:solidFill>
              <a:latin typeface="Calibri"/>
              <a:ea typeface="Calibri"/>
              <a:cs typeface="Calibri"/>
              <a:sym typeface="Calibri"/>
            </a:endParaRPr>
          </a:p>
          <a:p>
            <a:pPr indent="-381000" lvl="0" marL="457200" rtl="0" algn="l">
              <a:lnSpc>
                <a:spcPct val="105000"/>
              </a:lnSpc>
              <a:spcBef>
                <a:spcPts val="1200"/>
              </a:spcBef>
              <a:spcAft>
                <a:spcPts val="1200"/>
              </a:spcAft>
              <a:buClr>
                <a:schemeClr val="dk1"/>
              </a:buClr>
              <a:buSzPts val="2400"/>
              <a:buFont typeface="Calibri"/>
              <a:buChar char="●"/>
            </a:pPr>
            <a:r>
              <a:rPr b="1" lang="en-US" sz="2400">
                <a:solidFill>
                  <a:schemeClr val="dk1"/>
                </a:solidFill>
                <a:latin typeface="Calibri"/>
                <a:ea typeface="Calibri"/>
                <a:cs typeface="Calibri"/>
                <a:sym typeface="Calibri"/>
              </a:rPr>
              <a:t>Context</a:t>
            </a:r>
            <a:r>
              <a:rPr lang="en-US" sz="2400">
                <a:solidFill>
                  <a:schemeClr val="dk1"/>
                </a:solidFill>
                <a:latin typeface="Calibri"/>
                <a:ea typeface="Calibri"/>
                <a:cs typeface="Calibri"/>
                <a:sym typeface="Calibri"/>
              </a:rPr>
              <a:t> - metadata attached to the </a:t>
            </a:r>
            <a:r>
              <a:rPr i="1" lang="en-US" sz="2400">
                <a:solidFill>
                  <a:schemeClr val="dk1"/>
                </a:solidFill>
                <a:latin typeface="Calibri"/>
                <a:ea typeface="Calibri"/>
                <a:cs typeface="Calibri"/>
                <a:sym typeface="Calibri"/>
              </a:rPr>
              <a:t>operation</a:t>
            </a:r>
            <a:r>
              <a:rPr lang="en-US" sz="2400">
                <a:solidFill>
                  <a:schemeClr val="dk1"/>
                </a:solidFill>
                <a:latin typeface="Calibri"/>
                <a:ea typeface="Calibri"/>
                <a:cs typeface="Calibri"/>
                <a:sym typeface="Calibri"/>
              </a:rPr>
              <a:t> allowing links to “communicate” (share data) with each other</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18"/>
          <p:cNvSpPr txBox="1"/>
          <p:nvPr>
            <p:ph idx="1" type="body"/>
          </p:nvPr>
        </p:nvSpPr>
        <p:spPr>
          <a:xfrm>
            <a:off x="190402" y="1196125"/>
            <a:ext cx="11818096" cy="5201066"/>
          </a:xfrm>
          <a:prstGeom prst="rect">
            <a:avLst/>
          </a:prstGeom>
          <a:noFill/>
          <a:ln>
            <a:noFill/>
          </a:ln>
        </p:spPr>
        <p:txBody>
          <a:bodyPr anchorCtr="0" anchor="t" bIns="36000" lIns="108000" spcFirstLastPara="1" rIns="108000" wrap="square" tIns="36000">
            <a:noAutofit/>
          </a:bodyPr>
          <a:lstStyle/>
          <a:p>
            <a:pPr indent="-456915" lvl="0" marL="456915" rtl="0" algn="l">
              <a:lnSpc>
                <a:spcPct val="95000"/>
              </a:lnSpc>
              <a:spcBef>
                <a:spcPts val="0"/>
              </a:spcBef>
              <a:spcAft>
                <a:spcPts val="0"/>
              </a:spcAft>
              <a:buClr>
                <a:schemeClr val="dk1"/>
              </a:buClr>
              <a:buSzPts val="3300"/>
              <a:buChar char="▪"/>
            </a:pPr>
            <a:r>
              <a:rPr lang="en-US"/>
              <a:t>The course assignments require to </a:t>
            </a:r>
            <a:r>
              <a:rPr lang="en-US">
                <a:solidFill>
                  <a:srgbClr val="1A334B"/>
                </a:solidFill>
              </a:rPr>
              <a:t>search in Internet</a:t>
            </a:r>
            <a:endParaRPr/>
          </a:p>
          <a:p>
            <a:pPr indent="-380762" lvl="1" marL="989981" rtl="0" algn="l">
              <a:lnSpc>
                <a:spcPct val="95000"/>
              </a:lnSpc>
              <a:spcBef>
                <a:spcPts val="1200"/>
              </a:spcBef>
              <a:spcAft>
                <a:spcPts val="0"/>
              </a:spcAft>
              <a:buClr>
                <a:schemeClr val="dk1"/>
              </a:buClr>
              <a:buSzPts val="3100"/>
              <a:buChar char="▪"/>
            </a:pPr>
            <a:r>
              <a:rPr lang="en-US"/>
              <a:t>This is an important part of the learning process</a:t>
            </a:r>
            <a:endParaRPr/>
          </a:p>
          <a:p>
            <a:pPr indent="-380762" lvl="1" marL="989981" rtl="0" algn="l">
              <a:lnSpc>
                <a:spcPct val="95000"/>
              </a:lnSpc>
              <a:spcBef>
                <a:spcPts val="1200"/>
              </a:spcBef>
              <a:spcAft>
                <a:spcPts val="0"/>
              </a:spcAft>
              <a:buClr>
                <a:schemeClr val="dk1"/>
              </a:buClr>
              <a:buSzPts val="3100"/>
              <a:buChar char="▪"/>
            </a:pPr>
            <a:r>
              <a:rPr lang="en-US"/>
              <a:t>Some exercises intentionally have no hints</a:t>
            </a:r>
            <a:endParaRPr/>
          </a:p>
          <a:p>
            <a:pPr indent="-456915" lvl="0" marL="456915" rtl="0" algn="l">
              <a:lnSpc>
                <a:spcPct val="95000"/>
              </a:lnSpc>
              <a:spcBef>
                <a:spcPts val="2400"/>
              </a:spcBef>
              <a:spcAft>
                <a:spcPts val="0"/>
              </a:spcAft>
              <a:buClr>
                <a:schemeClr val="dk1"/>
              </a:buClr>
              <a:buSzPts val="3300"/>
              <a:buChar char="▪"/>
            </a:pPr>
            <a:r>
              <a:rPr lang="en-US"/>
              <a:t>Learn to find solutions!</a:t>
            </a:r>
            <a:endParaRPr/>
          </a:p>
          <a:p>
            <a:pPr indent="-380762" lvl="1" marL="989981" rtl="0" algn="l">
              <a:lnSpc>
                <a:spcPct val="95000"/>
              </a:lnSpc>
              <a:spcBef>
                <a:spcPts val="1200"/>
              </a:spcBef>
              <a:spcAft>
                <a:spcPts val="0"/>
              </a:spcAft>
              <a:buClr>
                <a:schemeClr val="dk1"/>
              </a:buClr>
              <a:buSzPts val="3100"/>
              <a:buChar char="▪"/>
            </a:pPr>
            <a:r>
              <a:rPr lang="en-US"/>
              <a:t>Software development includes</a:t>
            </a:r>
            <a:br>
              <a:rPr lang="en-US"/>
            </a:br>
            <a:r>
              <a:rPr lang="en-US">
                <a:solidFill>
                  <a:srgbClr val="1A334B"/>
                </a:solidFill>
              </a:rPr>
              <a:t>everyday searching and learning</a:t>
            </a:r>
            <a:endParaRPr/>
          </a:p>
          <a:p>
            <a:pPr indent="-380762" lvl="1" marL="989981" rtl="0" algn="l">
              <a:lnSpc>
                <a:spcPct val="95000"/>
              </a:lnSpc>
              <a:spcBef>
                <a:spcPts val="1200"/>
              </a:spcBef>
              <a:spcAft>
                <a:spcPts val="0"/>
              </a:spcAft>
              <a:buClr>
                <a:schemeClr val="dk1"/>
              </a:buClr>
              <a:buSzPts val="3100"/>
              <a:buChar char="▪"/>
            </a:pPr>
            <a:r>
              <a:rPr lang="en-US"/>
              <a:t>No excuses, just </a:t>
            </a:r>
            <a:r>
              <a:rPr lang="en-US">
                <a:solidFill>
                  <a:srgbClr val="1A334B"/>
                </a:solidFill>
              </a:rPr>
              <a:t>learn to study</a:t>
            </a:r>
            <a:r>
              <a:rPr lang="en-US"/>
              <a:t>!</a:t>
            </a:r>
            <a:endParaRPr/>
          </a:p>
          <a:p>
            <a:pPr indent="-380762" lvl="1" marL="989981" rtl="0" algn="l">
              <a:lnSpc>
                <a:spcPct val="95000"/>
              </a:lnSpc>
              <a:spcBef>
                <a:spcPts val="1200"/>
              </a:spcBef>
              <a:spcAft>
                <a:spcPts val="0"/>
              </a:spcAft>
              <a:buClr>
                <a:schemeClr val="dk1"/>
              </a:buClr>
              <a:buSzPts val="3100"/>
              <a:buChar char="▪"/>
            </a:pPr>
            <a:r>
              <a:rPr lang="en-US"/>
              <a:t>Developers learn new technologies, tools, languages every day!</a:t>
            </a:r>
            <a:endParaRPr/>
          </a:p>
        </p:txBody>
      </p:sp>
      <p:sp>
        <p:nvSpPr>
          <p:cNvPr id="214" name="Google Shape;214;p18"/>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Learn to Search in Internet</a:t>
            </a:r>
            <a:endParaRPr/>
          </a:p>
        </p:txBody>
      </p:sp>
      <p:sp>
        <p:nvSpPr>
          <p:cNvPr id="215" name="Google Shape;215;p18"/>
          <p:cNvSpPr txBox="1"/>
          <p:nvPr>
            <p:ph idx="12" type="sldNum"/>
          </p:nvPr>
        </p:nvSpPr>
        <p:spPr>
          <a:xfrm>
            <a:off x="11763375" y="6524625"/>
            <a:ext cx="428625" cy="196850"/>
          </a:xfrm>
          <a:prstGeom prst="rect">
            <a:avLst/>
          </a:prstGeom>
          <a:noFill/>
          <a:ln>
            <a:noFill/>
          </a:ln>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pic>
        <p:nvPicPr>
          <p:cNvPr id="216" name="Google Shape;216;p18"/>
          <p:cNvPicPr preferRelativeResize="0"/>
          <p:nvPr/>
        </p:nvPicPr>
        <p:blipFill rotWithShape="1">
          <a:blip r:embed="rId3">
            <a:alphaModFix/>
          </a:blip>
          <a:srcRect b="0" l="0" r="0" t="0"/>
          <a:stretch/>
        </p:blipFill>
        <p:spPr>
          <a:xfrm>
            <a:off x="9598091" y="3676036"/>
            <a:ext cx="1591194" cy="1774090"/>
          </a:xfrm>
          <a:prstGeom prst="rect">
            <a:avLst/>
          </a:prstGeom>
          <a:noFill/>
          <a:ln>
            <a:noFill/>
          </a:ln>
        </p:spPr>
      </p:pic>
      <p:pic>
        <p:nvPicPr>
          <p:cNvPr id="217" name="Google Shape;217;p18"/>
          <p:cNvPicPr preferRelativeResize="0"/>
          <p:nvPr/>
        </p:nvPicPr>
        <p:blipFill rotWithShape="1">
          <a:blip r:embed="rId4">
            <a:alphaModFix/>
          </a:blip>
          <a:srcRect b="0" l="0" r="0" t="0"/>
          <a:stretch/>
        </p:blipFill>
        <p:spPr>
          <a:xfrm>
            <a:off x="7278210" y="3429000"/>
            <a:ext cx="1939930" cy="1946146"/>
          </a:xfrm>
          <a:prstGeom prst="rect">
            <a:avLst/>
          </a:prstGeom>
          <a:noFill/>
          <a:ln>
            <a:noFill/>
          </a:ln>
        </p:spPr>
      </p:pic>
      <p:pic>
        <p:nvPicPr>
          <p:cNvPr id="218" name="Google Shape;218;p18"/>
          <p:cNvPicPr preferRelativeResize="0"/>
          <p:nvPr/>
        </p:nvPicPr>
        <p:blipFill rotWithShape="1">
          <a:blip r:embed="rId5">
            <a:alphaModFix/>
          </a:blip>
          <a:srcRect b="0" l="0" r="0" t="0"/>
          <a:stretch/>
        </p:blipFill>
        <p:spPr>
          <a:xfrm>
            <a:off x="9470064" y="1981201"/>
            <a:ext cx="1719221" cy="16948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45"/>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Apollo Link</a:t>
            </a:r>
            <a:endParaRPr/>
          </a:p>
        </p:txBody>
      </p:sp>
      <p:sp>
        <p:nvSpPr>
          <p:cNvPr id="429" name="Google Shape;429;p45"/>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
        <p:nvSpPr>
          <p:cNvPr id="430" name="Google Shape;430;p45"/>
          <p:cNvSpPr txBox="1"/>
          <p:nvPr/>
        </p:nvSpPr>
        <p:spPr>
          <a:xfrm>
            <a:off x="190400" y="1283225"/>
            <a:ext cx="11399100" cy="2920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lang="en-US" sz="2800">
                <a:solidFill>
                  <a:schemeClr val="dk1"/>
                </a:solidFill>
                <a:latin typeface="Calibri"/>
                <a:ea typeface="Calibri"/>
                <a:cs typeface="Calibri"/>
                <a:sym typeface="Calibri"/>
              </a:rPr>
              <a:t>Links can be used as:</a:t>
            </a:r>
            <a:endParaRPr sz="2800">
              <a:solidFill>
                <a:schemeClr val="dk1"/>
              </a:solidFill>
              <a:latin typeface="Calibri"/>
              <a:ea typeface="Calibri"/>
              <a:cs typeface="Calibri"/>
              <a:sym typeface="Calibri"/>
            </a:endParaRPr>
          </a:p>
          <a:p>
            <a:pPr indent="-381000" lvl="0" marL="457200" rtl="0" algn="l">
              <a:lnSpc>
                <a:spcPct val="105000"/>
              </a:lnSpc>
              <a:spcBef>
                <a:spcPts val="1200"/>
              </a:spcBef>
              <a:spcAft>
                <a:spcPts val="0"/>
              </a:spcAft>
              <a:buClr>
                <a:schemeClr val="dk1"/>
              </a:buClr>
              <a:buSzPts val="2400"/>
              <a:buFont typeface="Calibri"/>
              <a:buChar char="●"/>
            </a:pPr>
            <a:r>
              <a:rPr b="1" lang="en-US" sz="2800">
                <a:solidFill>
                  <a:schemeClr val="dk1"/>
                </a:solidFill>
                <a:latin typeface="Calibri"/>
                <a:ea typeface="Calibri"/>
                <a:cs typeface="Calibri"/>
                <a:sym typeface="Calibri"/>
              </a:rPr>
              <a:t>middleware</a:t>
            </a:r>
            <a:r>
              <a:rPr lang="en-US" sz="2800">
                <a:solidFill>
                  <a:schemeClr val="dk1"/>
                </a:solidFill>
                <a:latin typeface="Calibri"/>
                <a:ea typeface="Calibri"/>
                <a:cs typeface="Calibri"/>
                <a:sym typeface="Calibri"/>
              </a:rPr>
              <a:t> -  perform side effects, modify the operation, or even just provide developer tools like logging</a:t>
            </a:r>
            <a:endParaRPr sz="2800">
              <a:solidFill>
                <a:schemeClr val="dk1"/>
              </a:solidFill>
              <a:latin typeface="Calibri"/>
              <a:ea typeface="Calibri"/>
              <a:cs typeface="Calibri"/>
              <a:sym typeface="Calibri"/>
            </a:endParaRPr>
          </a:p>
          <a:p>
            <a:pPr indent="-381000" lvl="0" marL="457200" rtl="0" algn="l">
              <a:lnSpc>
                <a:spcPct val="105000"/>
              </a:lnSpc>
              <a:spcBef>
                <a:spcPts val="1000"/>
              </a:spcBef>
              <a:spcAft>
                <a:spcPts val="1200"/>
              </a:spcAft>
              <a:buClr>
                <a:schemeClr val="dk1"/>
              </a:buClr>
              <a:buSzPts val="2400"/>
              <a:buFont typeface="Calibri"/>
              <a:buChar char="●"/>
            </a:pPr>
            <a:r>
              <a:rPr b="1" lang="en-US" sz="2800">
                <a:solidFill>
                  <a:schemeClr val="dk1"/>
                </a:solidFill>
                <a:latin typeface="Calibri"/>
                <a:ea typeface="Calibri"/>
                <a:cs typeface="Calibri"/>
                <a:sym typeface="Calibri"/>
              </a:rPr>
              <a:t>afterware</a:t>
            </a:r>
            <a:r>
              <a:rPr lang="en-US" sz="2800">
                <a:solidFill>
                  <a:schemeClr val="dk1"/>
                </a:solidFill>
                <a:latin typeface="Calibri"/>
                <a:ea typeface="Calibri"/>
                <a:cs typeface="Calibri"/>
                <a:sym typeface="Calibri"/>
              </a:rPr>
              <a:t> - process the result of an operation, handle errors, or even save the data to multiple locations</a:t>
            </a:r>
            <a:endParaRPr sz="2800">
              <a:solidFill>
                <a:schemeClr val="dk1"/>
              </a:solidFill>
              <a:latin typeface="Calibri"/>
              <a:ea typeface="Calibri"/>
              <a:cs typeface="Calibri"/>
              <a:sym typeface="Calibri"/>
            </a:endParaRPr>
          </a:p>
        </p:txBody>
      </p:sp>
      <p:pic>
        <p:nvPicPr>
          <p:cNvPr id="431" name="Google Shape;431;p45"/>
          <p:cNvPicPr preferRelativeResize="0"/>
          <p:nvPr/>
        </p:nvPicPr>
        <p:blipFill>
          <a:blip r:embed="rId3">
            <a:alphaModFix/>
          </a:blip>
          <a:stretch>
            <a:fillRect/>
          </a:stretch>
        </p:blipFill>
        <p:spPr>
          <a:xfrm>
            <a:off x="1643875" y="4705375"/>
            <a:ext cx="7929251" cy="882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46"/>
          <p:cNvSpPr txBox="1"/>
          <p:nvPr>
            <p:ph idx="1" type="body"/>
          </p:nvPr>
        </p:nvSpPr>
        <p:spPr>
          <a:xfrm>
            <a:off x="2065500" y="1022075"/>
            <a:ext cx="9929700" cy="5375100"/>
          </a:xfrm>
          <a:prstGeom prst="rect">
            <a:avLst/>
          </a:prstGeom>
        </p:spPr>
        <p:txBody>
          <a:bodyPr anchorCtr="0" anchor="ctr" bIns="36000" lIns="108000" spcFirstLastPara="1" rIns="108000" wrap="square" tIns="36000">
            <a:noAutofit/>
          </a:bodyPr>
          <a:lstStyle/>
          <a:p>
            <a:pPr indent="0" lvl="0" marL="0" rtl="0" algn="l">
              <a:spcBef>
                <a:spcPts val="600"/>
              </a:spcBef>
              <a:spcAft>
                <a:spcPts val="600"/>
              </a:spcAft>
              <a:buNone/>
            </a:pPr>
            <a:r>
              <a:rPr b="1" lang="en-US" sz="4800"/>
              <a:t>Apollo Client Fetching Data</a:t>
            </a:r>
            <a:endParaRPr b="1" sz="4800"/>
          </a:p>
        </p:txBody>
      </p:sp>
      <p:sp>
        <p:nvSpPr>
          <p:cNvPr id="438" name="Google Shape;438;p46"/>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47"/>
          <p:cNvSpPr txBox="1"/>
          <p:nvPr>
            <p:ph idx="1" type="body"/>
          </p:nvPr>
        </p:nvSpPr>
        <p:spPr>
          <a:xfrm>
            <a:off x="190400" y="1196125"/>
            <a:ext cx="11818200" cy="5376000"/>
          </a:xfrm>
          <a:prstGeom prst="rect">
            <a:avLst/>
          </a:prstGeom>
        </p:spPr>
        <p:txBody>
          <a:bodyPr anchorCtr="0" anchor="t" bIns="36000" lIns="108000" spcFirstLastPara="1" rIns="108000" wrap="square" tIns="36000">
            <a:noAutofit/>
          </a:bodyPr>
          <a:lstStyle/>
          <a:p>
            <a:pPr indent="-406400" lvl="0" marL="457200" rtl="0" algn="l">
              <a:lnSpc>
                <a:spcPct val="150000"/>
              </a:lnSpc>
              <a:spcBef>
                <a:spcPts val="600"/>
              </a:spcBef>
              <a:spcAft>
                <a:spcPts val="0"/>
              </a:spcAft>
              <a:buSzPts val="2800"/>
              <a:buChar char="●"/>
            </a:pPr>
            <a:r>
              <a:rPr b="1" lang="en-US" sz="2800"/>
              <a:t>useQuery</a:t>
            </a:r>
            <a:r>
              <a:rPr lang="en-US" sz="2800"/>
              <a:t> - primary API for executing GraphQL queries</a:t>
            </a:r>
            <a:endParaRPr sz="2800"/>
          </a:p>
          <a:p>
            <a:pPr indent="-406400" lvl="0" marL="457200" rtl="0" algn="l">
              <a:lnSpc>
                <a:spcPct val="115000"/>
              </a:lnSpc>
              <a:spcBef>
                <a:spcPts val="1000"/>
              </a:spcBef>
              <a:spcAft>
                <a:spcPts val="0"/>
              </a:spcAft>
              <a:buSzPts val="2800"/>
              <a:buChar char="●"/>
            </a:pPr>
            <a:r>
              <a:rPr b="1" lang="en-US" sz="2800"/>
              <a:t>Caching - </a:t>
            </a:r>
            <a:r>
              <a:rPr lang="en-US" sz="2800"/>
              <a:t>by default all queries results are cached</a:t>
            </a:r>
            <a:endParaRPr sz="2800"/>
          </a:p>
          <a:p>
            <a:pPr indent="-406400" lvl="1" marL="914400" rtl="0" algn="l">
              <a:lnSpc>
                <a:spcPct val="115000"/>
              </a:lnSpc>
              <a:spcBef>
                <a:spcPts val="1000"/>
              </a:spcBef>
              <a:spcAft>
                <a:spcPts val="0"/>
              </a:spcAft>
              <a:buSzPts val="2800"/>
              <a:buChar char="○"/>
            </a:pPr>
            <a:r>
              <a:rPr b="1" i="1" lang="en-US" sz="2800"/>
              <a:t>fetchPolicy</a:t>
            </a:r>
            <a:r>
              <a:rPr i="1" lang="en-US" sz="2800"/>
              <a:t>: </a:t>
            </a:r>
            <a:r>
              <a:rPr i="1" lang="en-US" sz="2800"/>
              <a:t>cache-first, cache-and-network, network-only, cache-only, no-cache</a:t>
            </a:r>
            <a:endParaRPr i="1" sz="2800"/>
          </a:p>
          <a:p>
            <a:pPr indent="-406400" lvl="0" marL="457200" rtl="0" algn="l">
              <a:lnSpc>
                <a:spcPct val="150000"/>
              </a:lnSpc>
              <a:spcBef>
                <a:spcPts val="1000"/>
              </a:spcBef>
              <a:spcAft>
                <a:spcPts val="0"/>
              </a:spcAft>
              <a:buSzPts val="2800"/>
              <a:buChar char="●"/>
            </a:pPr>
            <a:r>
              <a:rPr b="1" lang="en-US" sz="2800"/>
              <a:t>Polling</a:t>
            </a:r>
            <a:r>
              <a:rPr lang="en-US" sz="2800"/>
              <a:t> - executes query at specified intervals</a:t>
            </a:r>
            <a:endParaRPr sz="2800"/>
          </a:p>
          <a:p>
            <a:pPr indent="-406400" lvl="0" marL="457200" rtl="0" algn="l">
              <a:lnSpc>
                <a:spcPct val="150000"/>
              </a:lnSpc>
              <a:spcBef>
                <a:spcPts val="1000"/>
              </a:spcBef>
              <a:spcAft>
                <a:spcPts val="0"/>
              </a:spcAft>
              <a:buSzPts val="2800"/>
              <a:buChar char="●"/>
            </a:pPr>
            <a:r>
              <a:rPr b="1" lang="en-US" sz="2800"/>
              <a:t>Refetch</a:t>
            </a:r>
            <a:r>
              <a:rPr lang="en-US" sz="2800"/>
              <a:t> - allows you to execute the same query on demand</a:t>
            </a:r>
            <a:endParaRPr sz="2800"/>
          </a:p>
          <a:p>
            <a:pPr indent="-406400" lvl="0" marL="457200" rtl="0" algn="l">
              <a:lnSpc>
                <a:spcPct val="150000"/>
              </a:lnSpc>
              <a:spcBef>
                <a:spcPts val="1000"/>
              </a:spcBef>
              <a:spcAft>
                <a:spcPts val="0"/>
              </a:spcAft>
              <a:buSzPts val="2800"/>
              <a:buChar char="●"/>
            </a:pPr>
            <a:r>
              <a:rPr b="1" lang="en-US" sz="2800"/>
              <a:t>Pagination</a:t>
            </a:r>
            <a:r>
              <a:rPr lang="en-US" sz="2800"/>
              <a:t> - allows you fetch paginated data</a:t>
            </a:r>
            <a:endParaRPr sz="2800"/>
          </a:p>
          <a:p>
            <a:pPr indent="-406400" lvl="0" marL="457200" rtl="0" algn="l">
              <a:lnSpc>
                <a:spcPct val="150000"/>
              </a:lnSpc>
              <a:spcBef>
                <a:spcPts val="1000"/>
              </a:spcBef>
              <a:spcAft>
                <a:spcPts val="1000"/>
              </a:spcAft>
              <a:buSzPts val="2800"/>
              <a:buChar char="●"/>
            </a:pPr>
            <a:r>
              <a:rPr b="1" lang="en-US" sz="2800"/>
              <a:t>Fragments</a:t>
            </a:r>
            <a:r>
              <a:rPr lang="en-US" sz="2800"/>
              <a:t> - shared piece of query logic.</a:t>
            </a:r>
            <a:endParaRPr sz="2800"/>
          </a:p>
        </p:txBody>
      </p:sp>
      <p:sp>
        <p:nvSpPr>
          <p:cNvPr id="445" name="Google Shape;445;p47"/>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Query</a:t>
            </a:r>
            <a:endParaRPr/>
          </a:p>
        </p:txBody>
      </p:sp>
      <p:sp>
        <p:nvSpPr>
          <p:cNvPr id="446" name="Google Shape;446;p47"/>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8"/>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spcBef>
                <a:spcPts val="600"/>
              </a:spcBef>
              <a:spcAft>
                <a:spcPts val="600"/>
              </a:spcAft>
              <a:buNone/>
            </a:pPr>
            <a:r>
              <a:rPr lang="en-US"/>
              <a:t>DEMO</a:t>
            </a:r>
            <a:endParaRPr/>
          </a:p>
        </p:txBody>
      </p:sp>
      <p:sp>
        <p:nvSpPr>
          <p:cNvPr id="453" name="Google Shape;453;p48"/>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49"/>
          <p:cNvSpPr txBox="1"/>
          <p:nvPr>
            <p:ph idx="1" type="body"/>
          </p:nvPr>
        </p:nvSpPr>
        <p:spPr>
          <a:xfrm>
            <a:off x="190402" y="1196125"/>
            <a:ext cx="11818200" cy="5201100"/>
          </a:xfrm>
          <a:prstGeom prst="rect">
            <a:avLst/>
          </a:prstGeom>
        </p:spPr>
        <p:txBody>
          <a:bodyPr anchorCtr="0" anchor="t" bIns="36000" lIns="108000" spcFirstLastPara="1" rIns="108000" wrap="square" tIns="36000">
            <a:noAutofit/>
          </a:bodyPr>
          <a:lstStyle/>
          <a:p>
            <a:pPr indent="-342900" lvl="0" marL="457200" rtl="0" algn="l">
              <a:lnSpc>
                <a:spcPct val="150000"/>
              </a:lnSpc>
              <a:spcBef>
                <a:spcPts val="600"/>
              </a:spcBef>
              <a:spcAft>
                <a:spcPts val="0"/>
              </a:spcAft>
              <a:buSzPts val="1800"/>
              <a:buChar char="●"/>
            </a:pPr>
            <a:r>
              <a:rPr b="1" lang="en-US"/>
              <a:t>useMutation</a:t>
            </a:r>
            <a:r>
              <a:rPr lang="en-US"/>
              <a:t> - primary API for executing GraphQL mutations</a:t>
            </a:r>
            <a:endParaRPr/>
          </a:p>
          <a:p>
            <a:pPr indent="-342900" lvl="0" marL="457200" rtl="0" algn="l">
              <a:lnSpc>
                <a:spcPct val="115000"/>
              </a:lnSpc>
              <a:spcBef>
                <a:spcPts val="1000"/>
              </a:spcBef>
              <a:spcAft>
                <a:spcPts val="0"/>
              </a:spcAft>
              <a:buSzPts val="1800"/>
              <a:buChar char="●"/>
            </a:pPr>
            <a:r>
              <a:rPr b="1" lang="en-US"/>
              <a:t>Client Updates</a:t>
            </a:r>
            <a:endParaRPr b="1"/>
          </a:p>
          <a:p>
            <a:pPr indent="-342900" lvl="1" marL="914400" rtl="0" algn="l">
              <a:lnSpc>
                <a:spcPct val="115000"/>
              </a:lnSpc>
              <a:spcBef>
                <a:spcPts val="1000"/>
              </a:spcBef>
              <a:spcAft>
                <a:spcPts val="0"/>
              </a:spcAft>
              <a:buSzPts val="1800"/>
              <a:buChar char="○"/>
            </a:pPr>
            <a:r>
              <a:rPr lang="en-US"/>
              <a:t>updates on in cache object with </a:t>
            </a:r>
            <a:r>
              <a:rPr b="1" lang="en-US"/>
              <a:t>id</a:t>
            </a:r>
            <a:r>
              <a:rPr lang="en-US"/>
              <a:t> are handled by ApolloClient</a:t>
            </a:r>
            <a:endParaRPr/>
          </a:p>
          <a:p>
            <a:pPr indent="-342900" lvl="1" marL="914400" rtl="0" algn="l">
              <a:lnSpc>
                <a:spcPct val="115000"/>
              </a:lnSpc>
              <a:spcBef>
                <a:spcPts val="1000"/>
              </a:spcBef>
              <a:spcAft>
                <a:spcPts val="0"/>
              </a:spcAft>
              <a:buSzPts val="1800"/>
              <a:buChar char="○"/>
            </a:pPr>
            <a:r>
              <a:rPr lang="en-US"/>
              <a:t>otherwise you should update manually</a:t>
            </a:r>
            <a:endParaRPr/>
          </a:p>
          <a:p>
            <a:pPr indent="-342900" lvl="0" marL="457200" rtl="0" algn="l">
              <a:lnSpc>
                <a:spcPct val="115000"/>
              </a:lnSpc>
              <a:spcBef>
                <a:spcPts val="1000"/>
              </a:spcBef>
              <a:spcAft>
                <a:spcPts val="1000"/>
              </a:spcAft>
              <a:buSzPts val="1800"/>
              <a:buChar char="●"/>
            </a:pPr>
            <a:r>
              <a:rPr b="1" lang="en-US"/>
              <a:t>Optimistic Response</a:t>
            </a:r>
            <a:r>
              <a:rPr lang="en-US"/>
              <a:t> - simulate the results of a mutation and update the UI before receiving a response from the server</a:t>
            </a:r>
            <a:endParaRPr/>
          </a:p>
        </p:txBody>
      </p:sp>
      <p:sp>
        <p:nvSpPr>
          <p:cNvPr id="460" name="Google Shape;460;p49"/>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Mutation</a:t>
            </a:r>
            <a:endParaRPr/>
          </a:p>
        </p:txBody>
      </p:sp>
      <p:sp>
        <p:nvSpPr>
          <p:cNvPr id="461" name="Google Shape;461;p49"/>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0"/>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lnSpc>
                <a:spcPct val="115000"/>
              </a:lnSpc>
              <a:spcBef>
                <a:spcPts val="600"/>
              </a:spcBef>
              <a:spcAft>
                <a:spcPts val="1000"/>
              </a:spcAft>
              <a:buNone/>
            </a:pPr>
            <a:r>
              <a:rPr b="1" i="1" lang="en-US"/>
              <a:t>Apollo Client (&gt;= 2.5) has built-in local state handling capabilities that allow</a:t>
            </a:r>
            <a:r>
              <a:rPr b="1" i="1" lang="en-US"/>
              <a:t> you to store your local data inside the Apollo cache alongside your remote data. </a:t>
            </a:r>
            <a:endParaRPr i="1"/>
          </a:p>
        </p:txBody>
      </p:sp>
      <p:sp>
        <p:nvSpPr>
          <p:cNvPr id="468" name="Google Shape;468;p50"/>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Local State Management</a:t>
            </a:r>
            <a:endParaRPr/>
          </a:p>
        </p:txBody>
      </p:sp>
      <p:sp>
        <p:nvSpPr>
          <p:cNvPr id="469" name="Google Shape;469;p50"/>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1"/>
          <p:cNvSpPr txBox="1"/>
          <p:nvPr>
            <p:ph idx="1" type="body"/>
          </p:nvPr>
        </p:nvSpPr>
        <p:spPr>
          <a:xfrm>
            <a:off x="190402" y="1196125"/>
            <a:ext cx="11818200" cy="5201100"/>
          </a:xfrm>
          <a:prstGeom prst="rect">
            <a:avLst/>
          </a:prstGeom>
        </p:spPr>
        <p:txBody>
          <a:bodyPr anchorCtr="0" anchor="t" bIns="36000" lIns="108000" spcFirstLastPara="1" rIns="108000" wrap="square" tIns="36000">
            <a:noAutofit/>
          </a:bodyPr>
          <a:lstStyle/>
          <a:p>
            <a:pPr indent="-342900" lvl="0" marL="457200" rtl="0" algn="l">
              <a:lnSpc>
                <a:spcPct val="115000"/>
              </a:lnSpc>
              <a:spcBef>
                <a:spcPts val="600"/>
              </a:spcBef>
              <a:spcAft>
                <a:spcPts val="0"/>
              </a:spcAft>
              <a:buSzPts val="1800"/>
              <a:buChar char="●"/>
            </a:pPr>
            <a:r>
              <a:rPr b="1" lang="en-US"/>
              <a:t>Getting Local State</a:t>
            </a:r>
            <a:endParaRPr b="1"/>
          </a:p>
          <a:p>
            <a:pPr indent="-342900" lvl="1" marL="914400" rtl="0" algn="l">
              <a:lnSpc>
                <a:spcPct val="115000"/>
              </a:lnSpc>
              <a:spcBef>
                <a:spcPts val="0"/>
              </a:spcBef>
              <a:spcAft>
                <a:spcPts val="0"/>
              </a:spcAft>
              <a:buSzPts val="1800"/>
              <a:buChar char="○"/>
            </a:pPr>
            <a:r>
              <a:rPr lang="en-US"/>
              <a:t>direct read</a:t>
            </a:r>
            <a:endParaRPr/>
          </a:p>
          <a:p>
            <a:pPr indent="-342900" lvl="1" marL="914400" rtl="0" algn="l">
              <a:lnSpc>
                <a:spcPct val="115000"/>
              </a:lnSpc>
              <a:spcBef>
                <a:spcPts val="0"/>
              </a:spcBef>
              <a:spcAft>
                <a:spcPts val="0"/>
              </a:spcAft>
              <a:buSzPts val="1800"/>
              <a:buChar char="○"/>
            </a:pPr>
            <a:r>
              <a:rPr lang="en-US"/>
              <a:t>useQuery</a:t>
            </a:r>
            <a:endParaRPr/>
          </a:p>
          <a:p>
            <a:pPr indent="-342900" lvl="0" marL="457200" rtl="0" algn="l">
              <a:lnSpc>
                <a:spcPct val="115000"/>
              </a:lnSpc>
              <a:spcBef>
                <a:spcPts val="0"/>
              </a:spcBef>
              <a:spcAft>
                <a:spcPts val="0"/>
              </a:spcAft>
              <a:buSzPts val="1800"/>
              <a:buChar char="●"/>
            </a:pPr>
            <a:r>
              <a:rPr b="1" lang="en-US"/>
              <a:t>Updating Local State</a:t>
            </a:r>
            <a:endParaRPr b="1"/>
          </a:p>
          <a:p>
            <a:pPr indent="-342900" lvl="1" marL="914400" rtl="0" algn="l">
              <a:lnSpc>
                <a:spcPct val="115000"/>
              </a:lnSpc>
              <a:spcBef>
                <a:spcPts val="0"/>
              </a:spcBef>
              <a:spcAft>
                <a:spcPts val="0"/>
              </a:spcAft>
              <a:buSzPts val="1800"/>
              <a:buChar char="○"/>
            </a:pPr>
            <a:r>
              <a:rPr lang="en-US"/>
              <a:t>direct writes</a:t>
            </a:r>
            <a:endParaRPr/>
          </a:p>
          <a:p>
            <a:pPr indent="-342900" lvl="1" marL="914400" rtl="0" algn="l">
              <a:lnSpc>
                <a:spcPct val="115000"/>
              </a:lnSpc>
              <a:spcBef>
                <a:spcPts val="0"/>
              </a:spcBef>
              <a:spcAft>
                <a:spcPts val="0"/>
              </a:spcAft>
              <a:buSzPts val="1800"/>
              <a:buChar char="○"/>
            </a:pPr>
            <a:r>
              <a:rPr lang="en-US"/>
              <a:t>local resolvers</a:t>
            </a:r>
            <a:endParaRPr/>
          </a:p>
          <a:p>
            <a:pPr indent="-342900" lvl="0" marL="457200" rtl="0" algn="l">
              <a:lnSpc>
                <a:spcPct val="115000"/>
              </a:lnSpc>
              <a:spcBef>
                <a:spcPts val="0"/>
              </a:spcBef>
              <a:spcAft>
                <a:spcPts val="0"/>
              </a:spcAft>
              <a:buSzPts val="1800"/>
              <a:buChar char="●"/>
            </a:pPr>
            <a:r>
              <a:rPr b="1" lang="en-US"/>
              <a:t>Client-Side Schema</a:t>
            </a:r>
            <a:endParaRPr b="1"/>
          </a:p>
        </p:txBody>
      </p:sp>
      <p:sp>
        <p:nvSpPr>
          <p:cNvPr id="476" name="Google Shape;476;p51"/>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Local State</a:t>
            </a:r>
            <a:endParaRPr/>
          </a:p>
        </p:txBody>
      </p:sp>
      <p:sp>
        <p:nvSpPr>
          <p:cNvPr id="477" name="Google Shape;477;p51"/>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2"/>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spcBef>
                <a:spcPts val="600"/>
              </a:spcBef>
              <a:spcAft>
                <a:spcPts val="600"/>
              </a:spcAft>
              <a:buNone/>
            </a:pPr>
            <a:r>
              <a:rPr lang="en-US"/>
              <a:t>DEMO</a:t>
            </a:r>
            <a:endParaRPr/>
          </a:p>
        </p:txBody>
      </p:sp>
      <p:sp>
        <p:nvSpPr>
          <p:cNvPr id="484" name="Google Shape;484;p52"/>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53"/>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lnSpc>
                <a:spcPct val="115000"/>
              </a:lnSpc>
              <a:spcBef>
                <a:spcPts val="600"/>
              </a:spcBef>
              <a:spcAft>
                <a:spcPts val="1000"/>
              </a:spcAft>
              <a:buNone/>
            </a:pPr>
            <a:r>
              <a:rPr b="1" i="1" lang="en-US"/>
              <a:t>GraphQL subscriptions are a way to push data from the server to the clients that choose to listen to real time messages from the server.</a:t>
            </a:r>
            <a:endParaRPr b="1" i="1"/>
          </a:p>
        </p:txBody>
      </p:sp>
      <p:sp>
        <p:nvSpPr>
          <p:cNvPr id="491" name="Google Shape;491;p53"/>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Subscriptions</a:t>
            </a:r>
            <a:endParaRPr/>
          </a:p>
        </p:txBody>
      </p:sp>
      <p:sp>
        <p:nvSpPr>
          <p:cNvPr id="492" name="Google Shape;492;p53"/>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4"/>
          <p:cNvSpPr txBox="1"/>
          <p:nvPr>
            <p:ph idx="1" type="body"/>
          </p:nvPr>
        </p:nvSpPr>
        <p:spPr>
          <a:xfrm>
            <a:off x="190402" y="1196125"/>
            <a:ext cx="11818200" cy="5201100"/>
          </a:xfrm>
          <a:prstGeom prst="rect">
            <a:avLst/>
          </a:prstGeom>
        </p:spPr>
        <p:txBody>
          <a:bodyPr anchorCtr="0" anchor="t" bIns="36000" lIns="108000" spcFirstLastPara="1" rIns="108000" wrap="square" tIns="36000">
            <a:noAutofit/>
          </a:bodyPr>
          <a:lstStyle/>
          <a:p>
            <a:pPr indent="-342900" lvl="0" marL="457200" rtl="0" algn="l">
              <a:lnSpc>
                <a:spcPct val="115000"/>
              </a:lnSpc>
              <a:spcBef>
                <a:spcPts val="600"/>
              </a:spcBef>
              <a:spcAft>
                <a:spcPts val="0"/>
              </a:spcAft>
              <a:buSzPts val="1800"/>
              <a:buChar char="●"/>
            </a:pPr>
            <a:r>
              <a:rPr b="1" lang="en-US"/>
              <a:t>Install Dependencies</a:t>
            </a:r>
            <a:endParaRPr b="1"/>
          </a:p>
          <a:p>
            <a:pPr indent="-342900" lvl="1" marL="914400" rtl="0" algn="l">
              <a:lnSpc>
                <a:spcPct val="115000"/>
              </a:lnSpc>
              <a:spcBef>
                <a:spcPts val="1000"/>
              </a:spcBef>
              <a:spcAft>
                <a:spcPts val="0"/>
              </a:spcAft>
              <a:buSzPts val="1800"/>
              <a:buChar char="○"/>
            </a:pPr>
            <a:r>
              <a:rPr i="1" lang="en-US" sz="3300"/>
              <a:t>apollo-link-ws</a:t>
            </a:r>
            <a:endParaRPr i="1" sz="3300"/>
          </a:p>
          <a:p>
            <a:pPr indent="-342900" lvl="1" marL="914400" rtl="0" algn="l">
              <a:lnSpc>
                <a:spcPct val="115000"/>
              </a:lnSpc>
              <a:spcBef>
                <a:spcPts val="1000"/>
              </a:spcBef>
              <a:spcAft>
                <a:spcPts val="0"/>
              </a:spcAft>
              <a:buSzPts val="1800"/>
              <a:buChar char="○"/>
            </a:pPr>
            <a:r>
              <a:rPr i="1" lang="en-US" sz="3300"/>
              <a:t>subscriptions-transport-ws</a:t>
            </a:r>
            <a:endParaRPr b="1"/>
          </a:p>
          <a:p>
            <a:pPr indent="-342900" lvl="0" marL="457200" rtl="0" algn="l">
              <a:lnSpc>
                <a:spcPct val="115000"/>
              </a:lnSpc>
              <a:spcBef>
                <a:spcPts val="1000"/>
              </a:spcBef>
              <a:spcAft>
                <a:spcPts val="0"/>
              </a:spcAft>
              <a:buSzPts val="1800"/>
              <a:buChar char="●"/>
            </a:pPr>
            <a:r>
              <a:rPr b="1" lang="en-US"/>
              <a:t>Initialize Subscription Link</a:t>
            </a:r>
            <a:endParaRPr b="1"/>
          </a:p>
          <a:p>
            <a:pPr indent="-342900" lvl="0" marL="457200" rtl="0" algn="l">
              <a:lnSpc>
                <a:spcPct val="115000"/>
              </a:lnSpc>
              <a:spcBef>
                <a:spcPts val="1000"/>
              </a:spcBef>
              <a:spcAft>
                <a:spcPts val="1000"/>
              </a:spcAft>
              <a:buSzPts val="1800"/>
              <a:buChar char="●"/>
            </a:pPr>
            <a:r>
              <a:rPr b="1" lang="en-US"/>
              <a:t>useSubscription - </a:t>
            </a:r>
            <a:r>
              <a:rPr lang="en-US"/>
              <a:t>lets you subscribe for GraphQL subscription</a:t>
            </a:r>
            <a:endParaRPr/>
          </a:p>
        </p:txBody>
      </p:sp>
      <p:sp>
        <p:nvSpPr>
          <p:cNvPr id="499" name="Google Shape;499;p54"/>
          <p:cNvSpPr txBox="1"/>
          <p:nvPr>
            <p:ph type="title"/>
          </p:nvPr>
        </p:nvSpPr>
        <p:spPr>
          <a:xfrm>
            <a:off x="190405" y="100750"/>
            <a:ext cx="9506100" cy="882600"/>
          </a:xfrm>
          <a:prstGeom prst="rect">
            <a:avLst/>
          </a:prstGeom>
        </p:spPr>
        <p:txBody>
          <a:bodyPr anchorCtr="0" anchor="ctr" bIns="36000" lIns="108000" spcFirstLastPara="1" rIns="108000" wrap="square" tIns="36000">
            <a:noAutofit/>
          </a:bodyPr>
          <a:lstStyle/>
          <a:p>
            <a:pPr indent="0" lvl="0" marL="0" rtl="0" algn="l">
              <a:spcBef>
                <a:spcPts val="0"/>
              </a:spcBef>
              <a:spcAft>
                <a:spcPts val="0"/>
              </a:spcAft>
              <a:buNone/>
            </a:pPr>
            <a:r>
              <a:rPr lang="en-US"/>
              <a:t>Subscriptions</a:t>
            </a:r>
            <a:endParaRPr/>
          </a:p>
        </p:txBody>
      </p:sp>
      <p:sp>
        <p:nvSpPr>
          <p:cNvPr id="500" name="Google Shape;500;p54"/>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19"/>
          <p:cNvSpPr txBox="1"/>
          <p:nvPr>
            <p:ph idx="1" type="body"/>
          </p:nvPr>
        </p:nvSpPr>
        <p:spPr>
          <a:xfrm>
            <a:off x="615109" y="4704825"/>
            <a:ext cx="10961783" cy="768084"/>
          </a:xfrm>
          <a:prstGeom prst="rect">
            <a:avLst/>
          </a:prstGeom>
          <a:noFill/>
          <a:ln>
            <a:noFill/>
          </a:ln>
        </p:spPr>
        <p:txBody>
          <a:bodyPr anchorCtr="0" anchor="ctr" bIns="36000" lIns="108000" spcFirstLastPara="1" rIns="108000" wrap="square" tIns="36000">
            <a:noAutofit/>
          </a:bodyPr>
          <a:lstStyle/>
          <a:p>
            <a:pPr indent="0" lvl="0" marL="0" rtl="0" algn="ctr">
              <a:lnSpc>
                <a:spcPct val="105000"/>
              </a:lnSpc>
              <a:spcBef>
                <a:spcPts val="0"/>
              </a:spcBef>
              <a:spcAft>
                <a:spcPts val="0"/>
              </a:spcAft>
              <a:buClr>
                <a:schemeClr val="dk1"/>
              </a:buClr>
              <a:buSzPts val="5396"/>
              <a:buNone/>
            </a:pPr>
            <a:r>
              <a:rPr lang="en-US"/>
              <a:t>Apollo GraphQL Platform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55"/>
          <p:cNvSpPr txBox="1"/>
          <p:nvPr>
            <p:ph idx="1" type="body"/>
          </p:nvPr>
        </p:nvSpPr>
        <p:spPr>
          <a:xfrm>
            <a:off x="190402" y="1196125"/>
            <a:ext cx="11818200" cy="5201100"/>
          </a:xfrm>
          <a:prstGeom prst="rect">
            <a:avLst/>
          </a:prstGeom>
        </p:spPr>
        <p:txBody>
          <a:bodyPr anchorCtr="0" anchor="ctr" bIns="36000" lIns="108000" spcFirstLastPara="1" rIns="108000" wrap="square" tIns="36000">
            <a:noAutofit/>
          </a:bodyPr>
          <a:lstStyle/>
          <a:p>
            <a:pPr indent="0" lvl="0" marL="0" rtl="0" algn="ctr">
              <a:spcBef>
                <a:spcPts val="600"/>
              </a:spcBef>
              <a:spcAft>
                <a:spcPts val="600"/>
              </a:spcAft>
              <a:buNone/>
            </a:pPr>
            <a:r>
              <a:rPr lang="en-US"/>
              <a:t>DEMO</a:t>
            </a:r>
            <a:endParaRPr/>
          </a:p>
        </p:txBody>
      </p:sp>
      <p:sp>
        <p:nvSpPr>
          <p:cNvPr id="507" name="Google Shape;507;p55"/>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57"/>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solidFill>
                  <a:schemeClr val="lt2"/>
                </a:solidFill>
              </a:rPr>
              <a:t>СофтУни диамантени партньори</a:t>
            </a:r>
            <a:endParaRPr/>
          </a:p>
        </p:txBody>
      </p:sp>
      <p:pic>
        <p:nvPicPr>
          <p:cNvPr id="519" name="Google Shape;519;p57">
            <a:hlinkClick r:id="rId3"/>
          </p:cNvPr>
          <p:cNvPicPr preferRelativeResize="0"/>
          <p:nvPr/>
        </p:nvPicPr>
        <p:blipFill rotWithShape="1">
          <a:blip r:embed="rId4">
            <a:alphaModFix/>
          </a:blip>
          <a:srcRect b="0" l="0" r="0" t="0"/>
          <a:stretch/>
        </p:blipFill>
        <p:spPr>
          <a:xfrm>
            <a:off x="5967285" y="1200163"/>
            <a:ext cx="6096599" cy="1314435"/>
          </a:xfrm>
          <a:prstGeom prst="roundRect">
            <a:avLst>
              <a:gd fmla="val 3250" name="adj"/>
            </a:avLst>
          </a:prstGeom>
          <a:noFill/>
          <a:ln>
            <a:noFill/>
          </a:ln>
        </p:spPr>
      </p:pic>
      <p:pic>
        <p:nvPicPr>
          <p:cNvPr descr="Ð ÐµÐ·ÑÐ»ÑÐ°Ñ Ñ Ð¸Ð·Ð¾Ð±ÑÐ°Ð¶ÐµÐ½Ð¸Ðµ Ð·Ð° indeavr" id="520" name="Google Shape;520;p57">
            <a:hlinkClick r:id="rId5"/>
          </p:cNvPr>
          <p:cNvPicPr preferRelativeResize="0"/>
          <p:nvPr/>
        </p:nvPicPr>
        <p:blipFill rotWithShape="1">
          <a:blip r:embed="rId6">
            <a:alphaModFix/>
          </a:blip>
          <a:srcRect b="0" l="0" r="0" t="0"/>
          <a:stretch/>
        </p:blipFill>
        <p:spPr>
          <a:xfrm>
            <a:off x="547052" y="1399790"/>
            <a:ext cx="5354264" cy="1209171"/>
          </a:xfrm>
          <a:prstGeom prst="rect">
            <a:avLst/>
          </a:prstGeom>
          <a:noFill/>
          <a:ln>
            <a:noFill/>
          </a:ln>
        </p:spPr>
      </p:pic>
      <p:pic>
        <p:nvPicPr>
          <p:cNvPr descr="Ð ÐµÐ·ÑÐ»ÑÐ°Ñ Ñ Ð¸Ð·Ð¾Ð±ÑÐ°Ð¶ÐµÐ½Ð¸Ðµ Ð·Ð° software group" id="521" name="Google Shape;521;p57">
            <a:hlinkClick r:id="rId7"/>
          </p:cNvPr>
          <p:cNvPicPr preferRelativeResize="0"/>
          <p:nvPr/>
        </p:nvPicPr>
        <p:blipFill rotWithShape="1">
          <a:blip r:embed="rId8">
            <a:alphaModFix/>
          </a:blip>
          <a:srcRect b="0" l="0" r="0" t="0"/>
          <a:stretch/>
        </p:blipFill>
        <p:spPr>
          <a:xfrm>
            <a:off x="547052" y="2317266"/>
            <a:ext cx="6667500" cy="3038475"/>
          </a:xfrm>
          <a:prstGeom prst="rect">
            <a:avLst/>
          </a:prstGeom>
          <a:noFill/>
          <a:ln>
            <a:noFill/>
          </a:ln>
        </p:spPr>
      </p:pic>
      <p:pic>
        <p:nvPicPr>
          <p:cNvPr descr="Ð¡Ð²ÑÑÐ·Ð°Ð½Ð¾ Ð¸Ð·Ð¾Ð±ÑÐ°Ð¶ÐµÐ½Ð¸Ðµ" id="522" name="Google Shape;522;p57">
            <a:hlinkClick r:id="rId9"/>
          </p:cNvPr>
          <p:cNvPicPr preferRelativeResize="0"/>
          <p:nvPr/>
        </p:nvPicPr>
        <p:blipFill rotWithShape="1">
          <a:blip r:embed="rId10">
            <a:alphaModFix/>
          </a:blip>
          <a:srcRect b="19014" l="14921" r="15237" t="-168"/>
          <a:stretch/>
        </p:blipFill>
        <p:spPr>
          <a:xfrm>
            <a:off x="7763088" y="2602277"/>
            <a:ext cx="3155182" cy="1654270"/>
          </a:xfrm>
          <a:prstGeom prst="rect">
            <a:avLst/>
          </a:prstGeom>
          <a:noFill/>
          <a:ln>
            <a:noFill/>
          </a:ln>
        </p:spPr>
      </p:pic>
      <p:pic>
        <p:nvPicPr>
          <p:cNvPr descr="Ð ÐµÐ·ÑÐ»ÑÐ°Ñ Ñ Ð¸Ð·Ð¾Ð±ÑÐ°Ð¶ÐµÐ½Ð¸Ðµ Ð·Ð° netpeak" id="523" name="Google Shape;523;p57">
            <a:hlinkClick r:id="rId11"/>
          </p:cNvPr>
          <p:cNvPicPr preferRelativeResize="0"/>
          <p:nvPr/>
        </p:nvPicPr>
        <p:blipFill rotWithShape="1">
          <a:blip r:embed="rId12">
            <a:alphaModFix/>
          </a:blip>
          <a:srcRect b="0" l="0" r="0" t="0"/>
          <a:stretch/>
        </p:blipFill>
        <p:spPr>
          <a:xfrm>
            <a:off x="283344" y="5230897"/>
            <a:ext cx="7167612" cy="996298"/>
          </a:xfrm>
          <a:prstGeom prst="rect">
            <a:avLst/>
          </a:prstGeom>
          <a:noFill/>
          <a:ln>
            <a:noFill/>
          </a:ln>
        </p:spPr>
      </p:pic>
      <p:pic>
        <p:nvPicPr>
          <p:cNvPr descr="Ð ÐµÐ·ÑÐ»ÑÐ°Ñ Ñ Ð¸Ð·Ð¾Ð±ÑÐ°Ð¶ÐµÐ½Ð¸Ðµ Ð·Ð° superhosting png" id="524" name="Google Shape;524;p57">
            <a:hlinkClick r:id="rId13"/>
          </p:cNvPr>
          <p:cNvPicPr preferRelativeResize="0"/>
          <p:nvPr/>
        </p:nvPicPr>
        <p:blipFill rotWithShape="1">
          <a:blip r:embed="rId14">
            <a:alphaModFix/>
          </a:blip>
          <a:srcRect b="0" l="0" r="0" t="0"/>
          <a:stretch/>
        </p:blipFill>
        <p:spPr>
          <a:xfrm>
            <a:off x="8019112" y="4510112"/>
            <a:ext cx="3352800" cy="177732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58"/>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solidFill>
                  <a:schemeClr val="lt2"/>
                </a:solidFill>
              </a:rPr>
              <a:t>СофтУни диамантени партньори</a:t>
            </a:r>
            <a:endParaRPr/>
          </a:p>
        </p:txBody>
      </p:sp>
      <p:pic>
        <p:nvPicPr>
          <p:cNvPr id="530" name="Google Shape;530;p58">
            <a:hlinkClick r:id="rId3"/>
          </p:cNvPr>
          <p:cNvPicPr preferRelativeResize="0"/>
          <p:nvPr/>
        </p:nvPicPr>
        <p:blipFill rotWithShape="1">
          <a:blip r:embed="rId4">
            <a:alphaModFix/>
          </a:blip>
          <a:srcRect b="0" l="0" r="0" t="0"/>
          <a:stretch/>
        </p:blipFill>
        <p:spPr>
          <a:xfrm>
            <a:off x="7591452" y="3048001"/>
            <a:ext cx="4143348" cy="3323785"/>
          </a:xfrm>
          <a:prstGeom prst="roundRect">
            <a:avLst>
              <a:gd fmla="val 3461" name="adj"/>
            </a:avLst>
          </a:prstGeom>
          <a:noFill/>
          <a:ln>
            <a:noFill/>
          </a:ln>
        </p:spPr>
      </p:pic>
      <p:pic>
        <p:nvPicPr>
          <p:cNvPr id="531" name="Google Shape;531;p58">
            <a:hlinkClick r:id="rId5"/>
          </p:cNvPr>
          <p:cNvPicPr preferRelativeResize="0"/>
          <p:nvPr/>
        </p:nvPicPr>
        <p:blipFill rotWithShape="1">
          <a:blip r:embed="rId6">
            <a:alphaModFix/>
          </a:blip>
          <a:srcRect b="0" l="0" r="0" t="0"/>
          <a:stretch/>
        </p:blipFill>
        <p:spPr>
          <a:xfrm>
            <a:off x="8229600" y="1269705"/>
            <a:ext cx="3507028" cy="1450390"/>
          </a:xfrm>
          <a:prstGeom prst="roundRect">
            <a:avLst>
              <a:gd fmla="val 3586" name="adj"/>
            </a:avLst>
          </a:prstGeom>
          <a:noFill/>
          <a:ln>
            <a:noFill/>
          </a:ln>
        </p:spPr>
      </p:pic>
      <p:pic>
        <p:nvPicPr>
          <p:cNvPr id="532" name="Google Shape;532;p58">
            <a:hlinkClick r:id="rId7"/>
          </p:cNvPr>
          <p:cNvPicPr preferRelativeResize="0"/>
          <p:nvPr/>
        </p:nvPicPr>
        <p:blipFill rotWithShape="1">
          <a:blip r:embed="rId8">
            <a:alphaModFix/>
          </a:blip>
          <a:srcRect b="0" l="0" r="0" t="0"/>
          <a:stretch/>
        </p:blipFill>
        <p:spPr>
          <a:xfrm>
            <a:off x="457202" y="4961886"/>
            <a:ext cx="6687589" cy="1466012"/>
          </a:xfrm>
          <a:prstGeom prst="roundRect">
            <a:avLst>
              <a:gd fmla="val 5492" name="adj"/>
            </a:avLst>
          </a:prstGeom>
          <a:noFill/>
          <a:ln>
            <a:noFill/>
          </a:ln>
        </p:spPr>
      </p:pic>
      <p:pic>
        <p:nvPicPr>
          <p:cNvPr id="533" name="Google Shape;533;p58">
            <a:hlinkClick r:id="rId9"/>
          </p:cNvPr>
          <p:cNvPicPr preferRelativeResize="0"/>
          <p:nvPr/>
        </p:nvPicPr>
        <p:blipFill rotWithShape="1">
          <a:blip r:embed="rId10">
            <a:alphaModFix/>
          </a:blip>
          <a:srcRect b="0" l="0" r="0" t="0"/>
          <a:stretch/>
        </p:blipFill>
        <p:spPr>
          <a:xfrm>
            <a:off x="4554261" y="1253342"/>
            <a:ext cx="3537236" cy="1600277"/>
          </a:xfrm>
          <a:prstGeom prst="roundRect">
            <a:avLst>
              <a:gd fmla="val 4755" name="adj"/>
            </a:avLst>
          </a:prstGeom>
          <a:noFill/>
          <a:ln>
            <a:noFill/>
          </a:ln>
        </p:spPr>
      </p:pic>
      <p:pic>
        <p:nvPicPr>
          <p:cNvPr id="534" name="Google Shape;534;p58">
            <a:hlinkClick r:id="rId11"/>
          </p:cNvPr>
          <p:cNvPicPr preferRelativeResize="0"/>
          <p:nvPr/>
        </p:nvPicPr>
        <p:blipFill rotWithShape="1">
          <a:blip r:embed="rId12">
            <a:alphaModFix/>
          </a:blip>
          <a:srcRect b="0" l="0" r="0" t="0"/>
          <a:stretch/>
        </p:blipFill>
        <p:spPr>
          <a:xfrm>
            <a:off x="455373" y="1297094"/>
            <a:ext cx="4111472" cy="1740439"/>
          </a:xfrm>
          <a:prstGeom prst="roundRect">
            <a:avLst>
              <a:gd fmla="val 6970" name="adj"/>
            </a:avLst>
          </a:prstGeom>
          <a:noFill/>
          <a:ln>
            <a:noFill/>
          </a:ln>
        </p:spPr>
      </p:pic>
      <p:pic>
        <p:nvPicPr>
          <p:cNvPr id="535" name="Google Shape;535;p58">
            <a:hlinkClick r:id="rId13"/>
          </p:cNvPr>
          <p:cNvPicPr preferRelativeResize="0"/>
          <p:nvPr/>
        </p:nvPicPr>
        <p:blipFill rotWithShape="1">
          <a:blip r:embed="rId14">
            <a:alphaModFix/>
          </a:blip>
          <a:srcRect b="0" l="0" r="0" t="0"/>
          <a:stretch/>
        </p:blipFill>
        <p:spPr>
          <a:xfrm>
            <a:off x="457200" y="3323273"/>
            <a:ext cx="6678008" cy="1231632"/>
          </a:xfrm>
          <a:prstGeom prst="roundRect">
            <a:avLst>
              <a:gd fmla="val 6594" name="adj"/>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59"/>
          <p:cNvSpPr txBox="1"/>
          <p:nvPr>
            <p:ph idx="1" type="body"/>
          </p:nvPr>
        </p:nvSpPr>
        <p:spPr>
          <a:xfrm>
            <a:off x="190402" y="1196125"/>
            <a:ext cx="11818096" cy="5201066"/>
          </a:xfrm>
          <a:prstGeom prst="rect">
            <a:avLst/>
          </a:prstGeom>
          <a:noFill/>
          <a:ln>
            <a:noFill/>
          </a:ln>
        </p:spPr>
        <p:txBody>
          <a:bodyPr anchorCtr="0" anchor="t" bIns="36000" lIns="108000" spcFirstLastPara="1" rIns="108000" wrap="square" tIns="36000">
            <a:noAutofit/>
          </a:bodyPr>
          <a:lstStyle/>
          <a:p>
            <a:pPr indent="-456915" lvl="0" marL="456915" rtl="0" algn="l">
              <a:lnSpc>
                <a:spcPct val="100000"/>
              </a:lnSpc>
              <a:spcBef>
                <a:spcPts val="0"/>
              </a:spcBef>
              <a:spcAft>
                <a:spcPts val="0"/>
              </a:spcAft>
              <a:buClr>
                <a:schemeClr val="dk1"/>
              </a:buClr>
              <a:buSzPts val="3200"/>
              <a:buChar char="▪"/>
            </a:pPr>
            <a:r>
              <a:rPr lang="en-US" sz="3200"/>
              <a:t>Software University – High-Quality Education, Profession and Job for Software Developers</a:t>
            </a:r>
            <a:endParaRPr/>
          </a:p>
          <a:p>
            <a:pPr indent="-380762" lvl="1" marL="989981" rtl="0" algn="l">
              <a:lnSpc>
                <a:spcPct val="100000"/>
              </a:lnSpc>
              <a:spcBef>
                <a:spcPts val="1200"/>
              </a:spcBef>
              <a:spcAft>
                <a:spcPts val="0"/>
              </a:spcAft>
              <a:buClr>
                <a:schemeClr val="dk1"/>
              </a:buClr>
              <a:buSzPts val="2900"/>
              <a:buChar char="▪"/>
            </a:pPr>
            <a:r>
              <a:rPr lang="en-US" sz="2900" u="sng">
                <a:solidFill>
                  <a:schemeClr val="hlink"/>
                </a:solidFill>
                <a:hlinkClick r:id="rId3"/>
              </a:rPr>
              <a:t>softuni.bg</a:t>
            </a:r>
            <a:r>
              <a:rPr lang="en-US" sz="2900"/>
              <a:t> </a:t>
            </a:r>
            <a:endParaRPr/>
          </a:p>
          <a:p>
            <a:pPr indent="-456915" lvl="0" marL="456915" rtl="0" algn="l">
              <a:lnSpc>
                <a:spcPct val="100000"/>
              </a:lnSpc>
              <a:spcBef>
                <a:spcPts val="1200"/>
              </a:spcBef>
              <a:spcAft>
                <a:spcPts val="0"/>
              </a:spcAft>
              <a:buClr>
                <a:schemeClr val="dk1"/>
              </a:buClr>
              <a:buSzPts val="3200"/>
              <a:buChar char="▪"/>
            </a:pPr>
            <a:r>
              <a:rPr lang="en-US" sz="3200"/>
              <a:t>Software University Foundation</a:t>
            </a:r>
            <a:endParaRPr sz="3200"/>
          </a:p>
          <a:p>
            <a:pPr indent="-380762" lvl="1" marL="989981" rtl="0" algn="l">
              <a:lnSpc>
                <a:spcPct val="100000"/>
              </a:lnSpc>
              <a:spcBef>
                <a:spcPts val="1200"/>
              </a:spcBef>
              <a:spcAft>
                <a:spcPts val="0"/>
              </a:spcAft>
              <a:buClr>
                <a:schemeClr val="dk1"/>
              </a:buClr>
              <a:buSzPts val="3000"/>
              <a:buChar char="▪"/>
            </a:pPr>
            <a:r>
              <a:rPr lang="en-US" sz="3000" u="sng">
                <a:solidFill>
                  <a:schemeClr val="hlink"/>
                </a:solidFill>
                <a:hlinkClick r:id="rId4"/>
              </a:rPr>
              <a:t>http://softuni.foundation/</a:t>
            </a:r>
            <a:endParaRPr sz="3000"/>
          </a:p>
          <a:p>
            <a:pPr indent="-456915" lvl="0" marL="456915" rtl="0" algn="l">
              <a:lnSpc>
                <a:spcPct val="100000"/>
              </a:lnSpc>
              <a:spcBef>
                <a:spcPts val="1200"/>
              </a:spcBef>
              <a:spcAft>
                <a:spcPts val="0"/>
              </a:spcAft>
              <a:buClr>
                <a:schemeClr val="dk1"/>
              </a:buClr>
              <a:buSzPts val="3200"/>
              <a:buChar char="▪"/>
            </a:pPr>
            <a:r>
              <a:rPr lang="en-US" sz="3200"/>
              <a:t>Software University @ Facebook</a:t>
            </a:r>
            <a:endParaRPr/>
          </a:p>
          <a:p>
            <a:pPr indent="-380990" lvl="1" marL="990575" rtl="0" algn="l">
              <a:lnSpc>
                <a:spcPct val="100000"/>
              </a:lnSpc>
              <a:spcBef>
                <a:spcPts val="1200"/>
              </a:spcBef>
              <a:spcAft>
                <a:spcPts val="0"/>
              </a:spcAft>
              <a:buClr>
                <a:srgbClr val="234465"/>
              </a:buClr>
              <a:buSzPts val="2900"/>
              <a:buChar char="▪"/>
            </a:pPr>
            <a:r>
              <a:rPr lang="en-US" sz="2900" u="sng">
                <a:solidFill>
                  <a:srgbClr val="234465"/>
                </a:solidFill>
                <a:hlinkClick r:id="rId5"/>
              </a:rPr>
              <a:t>facebook.com/SoftwareUniversity</a:t>
            </a:r>
            <a:endParaRPr sz="2900">
              <a:solidFill>
                <a:srgbClr val="234465"/>
              </a:solidFill>
            </a:endParaRPr>
          </a:p>
          <a:p>
            <a:pPr indent="-456915" lvl="0" marL="456915" rtl="0" algn="l">
              <a:lnSpc>
                <a:spcPct val="100000"/>
              </a:lnSpc>
              <a:spcBef>
                <a:spcPts val="1200"/>
              </a:spcBef>
              <a:spcAft>
                <a:spcPts val="0"/>
              </a:spcAft>
              <a:buClr>
                <a:schemeClr val="dk1"/>
              </a:buClr>
              <a:buSzPts val="3200"/>
              <a:buChar char="▪"/>
            </a:pPr>
            <a:r>
              <a:rPr lang="en-US" sz="3200"/>
              <a:t>Software University Forums</a:t>
            </a:r>
            <a:endParaRPr/>
          </a:p>
          <a:p>
            <a:pPr indent="-380990" lvl="1" marL="990575" rtl="0" algn="l">
              <a:lnSpc>
                <a:spcPct val="100000"/>
              </a:lnSpc>
              <a:spcBef>
                <a:spcPts val="1200"/>
              </a:spcBef>
              <a:spcAft>
                <a:spcPts val="0"/>
              </a:spcAft>
              <a:buClr>
                <a:schemeClr val="dk1"/>
              </a:buClr>
              <a:buSzPts val="2800"/>
              <a:buChar char="▪"/>
            </a:pPr>
            <a:r>
              <a:rPr lang="en-US" sz="2800" u="sng">
                <a:solidFill>
                  <a:schemeClr val="hlink"/>
                </a:solidFill>
                <a:hlinkClick r:id="rId6"/>
              </a:rPr>
              <a:t>forum.softuni.bg</a:t>
            </a:r>
            <a:endParaRPr sz="2800"/>
          </a:p>
          <a:p>
            <a:pPr indent="-241141" lvl="0" marL="456915" rtl="0" algn="l">
              <a:lnSpc>
                <a:spcPct val="100000"/>
              </a:lnSpc>
              <a:spcBef>
                <a:spcPts val="1200"/>
              </a:spcBef>
              <a:spcAft>
                <a:spcPts val="0"/>
              </a:spcAft>
              <a:buClr>
                <a:schemeClr val="dk1"/>
              </a:buClr>
              <a:buSzPts val="3398"/>
              <a:buNone/>
            </a:pPr>
            <a:r>
              <a:t/>
            </a:r>
            <a:endParaRPr/>
          </a:p>
        </p:txBody>
      </p:sp>
      <p:sp>
        <p:nvSpPr>
          <p:cNvPr id="543" name="Google Shape;543;p59"/>
          <p:cNvSpPr txBox="1"/>
          <p:nvPr>
            <p:ph type="title"/>
          </p:nvPr>
        </p:nvSpPr>
        <p:spPr>
          <a:xfrm>
            <a:off x="190405" y="100750"/>
            <a:ext cx="9506047" cy="882654"/>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Trainings @ Software University (SoftUni)</a:t>
            </a:r>
            <a:endParaRPr/>
          </a:p>
        </p:txBody>
      </p:sp>
      <p:pic>
        <p:nvPicPr>
          <p:cNvPr id="544" name="Google Shape;544;p59">
            <a:hlinkClick r:id="rId7"/>
          </p:cNvPr>
          <p:cNvPicPr preferRelativeResize="0"/>
          <p:nvPr/>
        </p:nvPicPr>
        <p:blipFill rotWithShape="1">
          <a:blip r:embed="rId8">
            <a:alphaModFix/>
          </a:blip>
          <a:srcRect b="0" l="0" r="0" t="0"/>
          <a:stretch/>
        </p:blipFill>
        <p:spPr>
          <a:xfrm>
            <a:off x="9860073" y="3265920"/>
            <a:ext cx="1467096" cy="365922"/>
          </a:xfrm>
          <a:prstGeom prst="rect">
            <a:avLst/>
          </a:prstGeom>
          <a:noFill/>
          <a:ln>
            <a:noFill/>
          </a:ln>
        </p:spPr>
      </p:pic>
      <p:pic>
        <p:nvPicPr>
          <p:cNvPr id="545" name="Google Shape;545;p59"/>
          <p:cNvPicPr preferRelativeResize="0"/>
          <p:nvPr/>
        </p:nvPicPr>
        <p:blipFill rotWithShape="1">
          <a:blip r:embed="rId9">
            <a:alphaModFix/>
          </a:blip>
          <a:srcRect b="0" l="0" r="0" t="0"/>
          <a:stretch/>
        </p:blipFill>
        <p:spPr>
          <a:xfrm>
            <a:off x="9756579" y="2707943"/>
            <a:ext cx="2123136" cy="529549"/>
          </a:xfrm>
          <a:prstGeom prst="rect">
            <a:avLst/>
          </a:prstGeom>
          <a:noFill/>
          <a:ln>
            <a:noFill/>
          </a:ln>
        </p:spPr>
      </p:pic>
      <p:pic>
        <p:nvPicPr>
          <p:cNvPr id="546" name="Google Shape;546;p59">
            <a:hlinkClick r:id="rId10"/>
          </p:cNvPr>
          <p:cNvPicPr preferRelativeResize="0"/>
          <p:nvPr/>
        </p:nvPicPr>
        <p:blipFill rotWithShape="1">
          <a:blip r:embed="rId11">
            <a:alphaModFix/>
          </a:blip>
          <a:srcRect b="0" l="0" r="0" t="0"/>
          <a:stretch/>
        </p:blipFill>
        <p:spPr>
          <a:xfrm>
            <a:off x="6584432" y="2312861"/>
            <a:ext cx="3051512" cy="4063065"/>
          </a:xfrm>
          <a:prstGeom prst="rect">
            <a:avLst/>
          </a:prstGeom>
          <a:noFill/>
          <a:ln>
            <a:noFill/>
          </a:ln>
        </p:spPr>
      </p:pic>
      <p:pic>
        <p:nvPicPr>
          <p:cNvPr id="547" name="Google Shape;547;p59">
            <a:hlinkClick r:id="rId12"/>
          </p:cNvPr>
          <p:cNvPicPr preferRelativeResize="0"/>
          <p:nvPr/>
        </p:nvPicPr>
        <p:blipFill rotWithShape="1">
          <a:blip r:embed="rId13">
            <a:alphaModFix/>
          </a:blip>
          <a:srcRect b="0" l="0" r="0" t="0"/>
          <a:stretch/>
        </p:blipFill>
        <p:spPr>
          <a:xfrm>
            <a:off x="10258777" y="3608627"/>
            <a:ext cx="1118740" cy="1118740"/>
          </a:xfrm>
          <a:prstGeom prst="rect">
            <a:avLst/>
          </a:prstGeom>
          <a:noFill/>
          <a:ln>
            <a:noFill/>
          </a:ln>
        </p:spPr>
      </p:pic>
      <p:pic>
        <p:nvPicPr>
          <p:cNvPr id="548" name="Google Shape;548;p59">
            <a:hlinkClick r:id="rId14"/>
          </p:cNvPr>
          <p:cNvPicPr preferRelativeResize="0"/>
          <p:nvPr/>
        </p:nvPicPr>
        <p:blipFill rotWithShape="1">
          <a:blip r:embed="rId15">
            <a:alphaModFix/>
          </a:blip>
          <a:srcRect b="0" l="0" r="0" t="0"/>
          <a:stretch/>
        </p:blipFill>
        <p:spPr>
          <a:xfrm>
            <a:off x="10335284" y="5017461"/>
            <a:ext cx="1042233" cy="10422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0"/>
          <p:cNvSpPr txBox="1"/>
          <p:nvPr>
            <p:ph idx="1" type="body"/>
          </p:nvPr>
        </p:nvSpPr>
        <p:spPr>
          <a:xfrm>
            <a:off x="190402" y="1196125"/>
            <a:ext cx="11814000" cy="5201100"/>
          </a:xfrm>
          <a:prstGeom prst="rect">
            <a:avLst/>
          </a:prstGeom>
          <a:noFill/>
          <a:ln>
            <a:noFill/>
          </a:ln>
        </p:spPr>
        <p:txBody>
          <a:bodyPr anchorCtr="0" anchor="ctr" bIns="36000" lIns="108000" spcFirstLastPara="1" rIns="108000" wrap="square" tIns="36000">
            <a:noAutofit/>
          </a:bodyPr>
          <a:lstStyle/>
          <a:p>
            <a:pPr indent="0" lvl="0" marL="0" rtl="0" algn="ctr">
              <a:lnSpc>
                <a:spcPct val="105000"/>
              </a:lnSpc>
              <a:spcBef>
                <a:spcPts val="1200"/>
              </a:spcBef>
              <a:spcAft>
                <a:spcPts val="0"/>
              </a:spcAft>
              <a:buClr>
                <a:schemeClr val="dk1"/>
              </a:buClr>
              <a:buSzPts val="3398"/>
              <a:buNone/>
            </a:pPr>
            <a:r>
              <a:rPr i="1" lang="en-US" sz="3198"/>
              <a:t>Our company is focused on making application development easier, better, and accessible to more people. We build open source tools and commercial services used by many thousands of developers in production.</a:t>
            </a:r>
            <a:r>
              <a:rPr i="1" lang="en-US" sz="3198">
                <a:solidFill>
                  <a:schemeClr val="hlink"/>
                </a:solidFill>
                <a:uFill>
                  <a:noFill/>
                </a:uFill>
                <a:hlinkClick r:id="rId3"/>
              </a:rPr>
              <a:t>*</a:t>
            </a:r>
            <a:endParaRPr i="1" sz="3198"/>
          </a:p>
        </p:txBody>
      </p:sp>
      <p:sp>
        <p:nvSpPr>
          <p:cNvPr id="232" name="Google Shape;232;p20"/>
          <p:cNvSpPr txBox="1"/>
          <p:nvPr>
            <p:ph type="title"/>
          </p:nvPr>
        </p:nvSpPr>
        <p:spPr>
          <a:xfrm>
            <a:off x="190405" y="100750"/>
            <a:ext cx="9506100" cy="882600"/>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Apollo Mission </a:t>
            </a:r>
            <a:endParaRPr/>
          </a:p>
        </p:txBody>
      </p:sp>
      <p:sp>
        <p:nvSpPr>
          <p:cNvPr id="233" name="Google Shape;233;p20"/>
          <p:cNvSpPr txBox="1"/>
          <p:nvPr>
            <p:ph idx="12" type="sldNum"/>
          </p:nvPr>
        </p:nvSpPr>
        <p:spPr>
          <a:xfrm>
            <a:off x="11763375" y="6524625"/>
            <a:ext cx="428700" cy="196800"/>
          </a:xfrm>
          <a:prstGeom prst="rect">
            <a:avLst/>
          </a:prstGeom>
          <a:noFill/>
          <a:ln>
            <a:noFill/>
          </a:ln>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1"/>
          <p:cNvSpPr txBox="1"/>
          <p:nvPr>
            <p:ph idx="1" type="body"/>
          </p:nvPr>
        </p:nvSpPr>
        <p:spPr>
          <a:xfrm>
            <a:off x="190402" y="1196125"/>
            <a:ext cx="11814000" cy="5201100"/>
          </a:xfrm>
          <a:prstGeom prst="rect">
            <a:avLst/>
          </a:prstGeom>
          <a:noFill/>
          <a:ln>
            <a:noFill/>
          </a:ln>
        </p:spPr>
        <p:txBody>
          <a:bodyPr anchorCtr="0" anchor="ctr" bIns="36000" lIns="108000" spcFirstLastPara="1" rIns="108000" wrap="square" tIns="36000">
            <a:noAutofit/>
          </a:bodyPr>
          <a:lstStyle/>
          <a:p>
            <a:pPr indent="0" lvl="0" marL="0" rtl="0" algn="ctr">
              <a:lnSpc>
                <a:spcPct val="105000"/>
              </a:lnSpc>
              <a:spcBef>
                <a:spcPts val="1200"/>
              </a:spcBef>
              <a:spcAft>
                <a:spcPts val="0"/>
              </a:spcAft>
              <a:buClr>
                <a:schemeClr val="dk1"/>
              </a:buClr>
              <a:buSzPts val="3398"/>
              <a:buNone/>
            </a:pPr>
            <a:r>
              <a:rPr i="1" lang="en-US" sz="3198"/>
              <a:t>Apollo is an implementation of GraphQL designed for the needs of product engineering teams building modern, data-driven applications.</a:t>
            </a:r>
            <a:r>
              <a:rPr i="1" lang="en-US" sz="3198">
                <a:uFill>
                  <a:noFill/>
                </a:uFill>
                <a:hlinkClick r:id="rId3"/>
              </a:rPr>
              <a:t>*</a:t>
            </a:r>
            <a:endParaRPr i="1" sz="3198"/>
          </a:p>
        </p:txBody>
      </p:sp>
      <p:sp>
        <p:nvSpPr>
          <p:cNvPr id="240" name="Google Shape;240;p21"/>
          <p:cNvSpPr txBox="1"/>
          <p:nvPr>
            <p:ph type="title"/>
          </p:nvPr>
        </p:nvSpPr>
        <p:spPr>
          <a:xfrm>
            <a:off x="190405" y="100750"/>
            <a:ext cx="9506100" cy="882600"/>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Apollo GraphQL Platform</a:t>
            </a:r>
            <a:endParaRPr/>
          </a:p>
        </p:txBody>
      </p:sp>
      <p:sp>
        <p:nvSpPr>
          <p:cNvPr id="241" name="Google Shape;241;p21"/>
          <p:cNvSpPr txBox="1"/>
          <p:nvPr>
            <p:ph idx="12" type="sldNum"/>
          </p:nvPr>
        </p:nvSpPr>
        <p:spPr>
          <a:xfrm>
            <a:off x="11763375" y="6524625"/>
            <a:ext cx="428700" cy="196800"/>
          </a:xfrm>
          <a:prstGeom prst="rect">
            <a:avLst/>
          </a:prstGeom>
          <a:noFill/>
          <a:ln>
            <a:noFill/>
          </a:ln>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2"/>
          <p:cNvSpPr txBox="1"/>
          <p:nvPr>
            <p:ph idx="1" type="body"/>
          </p:nvPr>
        </p:nvSpPr>
        <p:spPr>
          <a:xfrm>
            <a:off x="190400" y="1196125"/>
            <a:ext cx="11904300" cy="810300"/>
          </a:xfrm>
          <a:prstGeom prst="rect">
            <a:avLst/>
          </a:prstGeom>
          <a:noFill/>
          <a:ln>
            <a:noFill/>
          </a:ln>
        </p:spPr>
        <p:txBody>
          <a:bodyPr anchorCtr="0" anchor="t" bIns="36000" lIns="108000" spcFirstLastPara="1" rIns="108000" wrap="square" tIns="36000">
            <a:noAutofit/>
          </a:bodyPr>
          <a:lstStyle/>
          <a:p>
            <a:pPr indent="0" lvl="0" marL="0" rtl="0" algn="l">
              <a:lnSpc>
                <a:spcPct val="105000"/>
              </a:lnSpc>
              <a:spcBef>
                <a:spcPts val="1200"/>
              </a:spcBef>
              <a:spcAft>
                <a:spcPts val="0"/>
              </a:spcAft>
              <a:buClr>
                <a:schemeClr val="dk1"/>
              </a:buClr>
              <a:buSzPts val="3398"/>
              <a:buNone/>
            </a:pPr>
            <a:r>
              <a:rPr lang="en-US"/>
              <a:t>A</a:t>
            </a:r>
            <a:r>
              <a:rPr lang="en-US"/>
              <a:t> layer that sits between your services and your</a:t>
            </a:r>
            <a:r>
              <a:rPr lang="en-US"/>
              <a:t> </a:t>
            </a:r>
            <a:r>
              <a:rPr lang="en-US"/>
              <a:t>applications.</a:t>
            </a:r>
            <a:r>
              <a:rPr lang="en-US">
                <a:solidFill>
                  <a:schemeClr val="hlink"/>
                </a:solidFill>
                <a:uFill>
                  <a:noFill/>
                </a:uFill>
                <a:hlinkClick r:id="rId3"/>
              </a:rPr>
              <a:t>*</a:t>
            </a:r>
            <a:endParaRPr/>
          </a:p>
        </p:txBody>
      </p:sp>
      <p:sp>
        <p:nvSpPr>
          <p:cNvPr id="248" name="Google Shape;248;p22"/>
          <p:cNvSpPr txBox="1"/>
          <p:nvPr>
            <p:ph type="title"/>
          </p:nvPr>
        </p:nvSpPr>
        <p:spPr>
          <a:xfrm>
            <a:off x="190405" y="100750"/>
            <a:ext cx="9506100" cy="882600"/>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Apollo GraphQL Platform</a:t>
            </a:r>
            <a:endParaRPr/>
          </a:p>
        </p:txBody>
      </p:sp>
      <p:sp>
        <p:nvSpPr>
          <p:cNvPr id="249" name="Google Shape;249;p22"/>
          <p:cNvSpPr txBox="1"/>
          <p:nvPr>
            <p:ph idx="12" type="sldNum"/>
          </p:nvPr>
        </p:nvSpPr>
        <p:spPr>
          <a:xfrm>
            <a:off x="11763375" y="6524625"/>
            <a:ext cx="428700" cy="196800"/>
          </a:xfrm>
          <a:prstGeom prst="rect">
            <a:avLst/>
          </a:prstGeom>
          <a:noFill/>
          <a:ln>
            <a:noFill/>
          </a:ln>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pic>
        <p:nvPicPr>
          <p:cNvPr id="250" name="Google Shape;250;p22"/>
          <p:cNvPicPr preferRelativeResize="0"/>
          <p:nvPr/>
        </p:nvPicPr>
        <p:blipFill>
          <a:blip r:embed="rId4">
            <a:alphaModFix/>
          </a:blip>
          <a:stretch>
            <a:fillRect/>
          </a:stretch>
        </p:blipFill>
        <p:spPr>
          <a:xfrm>
            <a:off x="1785663" y="2006425"/>
            <a:ext cx="8713784" cy="439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3"/>
          <p:cNvSpPr txBox="1"/>
          <p:nvPr>
            <p:ph idx="1" type="body"/>
          </p:nvPr>
        </p:nvSpPr>
        <p:spPr>
          <a:xfrm>
            <a:off x="190402" y="1196125"/>
            <a:ext cx="11814000" cy="5201100"/>
          </a:xfrm>
          <a:prstGeom prst="rect">
            <a:avLst/>
          </a:prstGeom>
          <a:noFill/>
          <a:ln>
            <a:noFill/>
          </a:ln>
        </p:spPr>
        <p:txBody>
          <a:bodyPr anchorCtr="0" anchor="t" bIns="36000" lIns="108000" spcFirstLastPara="1" rIns="108000" wrap="square" tIns="36000">
            <a:noAutofit/>
          </a:bodyPr>
          <a:lstStyle/>
          <a:p>
            <a:pPr indent="-342900" lvl="0" marL="457200" rtl="0" algn="l">
              <a:lnSpc>
                <a:spcPct val="115000"/>
              </a:lnSpc>
              <a:spcBef>
                <a:spcPts val="1000"/>
              </a:spcBef>
              <a:spcAft>
                <a:spcPts val="0"/>
              </a:spcAft>
              <a:buSzPts val="1800"/>
              <a:buChar char="●"/>
            </a:pPr>
            <a:r>
              <a:rPr lang="en-US"/>
              <a:t>Apollo Server </a:t>
            </a:r>
            <a:endParaRPr sz="2400"/>
          </a:p>
          <a:p>
            <a:pPr indent="-342900" lvl="0" marL="457200" rtl="0" algn="l">
              <a:lnSpc>
                <a:spcPct val="115000"/>
              </a:lnSpc>
              <a:spcBef>
                <a:spcPts val="1000"/>
              </a:spcBef>
              <a:spcAft>
                <a:spcPts val="0"/>
              </a:spcAft>
              <a:buSzPts val="1800"/>
              <a:buChar char="●"/>
            </a:pPr>
            <a:r>
              <a:rPr lang="en-US"/>
              <a:t>Apollo Client</a:t>
            </a:r>
            <a:r>
              <a:rPr lang="en-US"/>
              <a:t> </a:t>
            </a:r>
            <a:endParaRPr/>
          </a:p>
          <a:p>
            <a:pPr indent="-342900" lvl="0" marL="457200" rtl="0" algn="l">
              <a:lnSpc>
                <a:spcPct val="115000"/>
              </a:lnSpc>
              <a:spcBef>
                <a:spcPts val="1000"/>
              </a:spcBef>
              <a:spcAft>
                <a:spcPts val="0"/>
              </a:spcAft>
              <a:buSzPts val="1800"/>
              <a:buChar char="●"/>
            </a:pPr>
            <a:r>
              <a:rPr lang="en-US"/>
              <a:t>Apollo CLI</a:t>
            </a:r>
            <a:endParaRPr/>
          </a:p>
          <a:p>
            <a:pPr indent="0" lvl="0" marL="457200" rtl="0" algn="l">
              <a:lnSpc>
                <a:spcPct val="105000"/>
              </a:lnSpc>
              <a:spcBef>
                <a:spcPts val="1200"/>
              </a:spcBef>
              <a:spcAft>
                <a:spcPts val="0"/>
              </a:spcAft>
              <a:buNone/>
            </a:pPr>
            <a:r>
              <a:rPr lang="en-US" sz="2400"/>
              <a:t>A simple command line client that provides access to Apollo cloud services.</a:t>
            </a:r>
            <a:endParaRPr sz="2400"/>
          </a:p>
        </p:txBody>
      </p:sp>
      <p:sp>
        <p:nvSpPr>
          <p:cNvPr id="257" name="Google Shape;257;p23"/>
          <p:cNvSpPr txBox="1"/>
          <p:nvPr>
            <p:ph type="title"/>
          </p:nvPr>
        </p:nvSpPr>
        <p:spPr>
          <a:xfrm>
            <a:off x="190405" y="100750"/>
            <a:ext cx="9506100" cy="882600"/>
          </a:xfrm>
          <a:prstGeom prst="rect">
            <a:avLst/>
          </a:prstGeom>
          <a:noFill/>
          <a:ln>
            <a:noFill/>
          </a:ln>
        </p:spPr>
        <p:txBody>
          <a:bodyPr anchorCtr="0" anchor="ctr" bIns="36000" lIns="108000" spcFirstLastPara="1" rIns="108000" wrap="square" tIns="36000">
            <a:noAutofit/>
          </a:bodyPr>
          <a:lstStyle/>
          <a:p>
            <a:pPr indent="0" lvl="0" marL="0" rtl="0" algn="l">
              <a:spcBef>
                <a:spcPts val="0"/>
              </a:spcBef>
              <a:spcAft>
                <a:spcPts val="0"/>
              </a:spcAft>
              <a:buClr>
                <a:schemeClr val="lt2"/>
              </a:buClr>
              <a:buSzPts val="3900"/>
              <a:buFont typeface="Calibri"/>
              <a:buNone/>
            </a:pPr>
            <a:r>
              <a:rPr lang="en-US"/>
              <a:t>Core Components</a:t>
            </a:r>
            <a:r>
              <a:rPr lang="en-US">
                <a:uFill>
                  <a:noFill/>
                </a:uFill>
                <a:hlinkClick r:id="rId3"/>
              </a:rPr>
              <a:t>*</a:t>
            </a:r>
            <a:endParaRPr/>
          </a:p>
        </p:txBody>
      </p:sp>
      <p:sp>
        <p:nvSpPr>
          <p:cNvPr id="258" name="Google Shape;258;p23"/>
          <p:cNvSpPr txBox="1"/>
          <p:nvPr>
            <p:ph idx="12" type="sldNum"/>
          </p:nvPr>
        </p:nvSpPr>
        <p:spPr>
          <a:xfrm>
            <a:off x="11763375" y="6524625"/>
            <a:ext cx="428700" cy="196800"/>
          </a:xfrm>
          <a:prstGeom prst="rect">
            <a:avLst/>
          </a:prstGeom>
          <a:noFill/>
          <a:ln>
            <a:noFill/>
          </a:ln>
        </p:spPr>
        <p:txBody>
          <a:bodyPr anchorCtr="0" anchor="ctr" bIns="36000" lIns="36000" spcFirstLastPara="1" rIns="36000" wrap="square" tIns="360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4"/>
          <p:cNvSpPr txBox="1"/>
          <p:nvPr>
            <p:ph idx="1" type="body"/>
          </p:nvPr>
        </p:nvSpPr>
        <p:spPr>
          <a:xfrm>
            <a:off x="2065500" y="1022075"/>
            <a:ext cx="9929700" cy="5375100"/>
          </a:xfrm>
          <a:prstGeom prst="rect">
            <a:avLst/>
          </a:prstGeom>
        </p:spPr>
        <p:txBody>
          <a:bodyPr anchorCtr="0" anchor="ctr" bIns="36000" lIns="108000" spcFirstLastPara="1" rIns="108000" wrap="square" tIns="36000">
            <a:noAutofit/>
          </a:bodyPr>
          <a:lstStyle/>
          <a:p>
            <a:pPr indent="0" lvl="0" marL="0" rtl="0" algn="l">
              <a:spcBef>
                <a:spcPts val="600"/>
              </a:spcBef>
              <a:spcAft>
                <a:spcPts val="600"/>
              </a:spcAft>
              <a:buNone/>
            </a:pPr>
            <a:r>
              <a:rPr b="1" lang="en-US" sz="4800"/>
              <a:t>Apollo Server</a:t>
            </a:r>
            <a:endParaRPr b="1" sz="4800"/>
          </a:p>
        </p:txBody>
      </p:sp>
      <p:sp>
        <p:nvSpPr>
          <p:cNvPr id="265" name="Google Shape;265;p24"/>
          <p:cNvSpPr txBox="1"/>
          <p:nvPr>
            <p:ph idx="12" type="sldNum"/>
          </p:nvPr>
        </p:nvSpPr>
        <p:spPr>
          <a:xfrm>
            <a:off x="11566412" y="6397196"/>
            <a:ext cx="428700" cy="308700"/>
          </a:xfrm>
          <a:prstGeom prst="rect">
            <a:avLst/>
          </a:prstGeom>
        </p:spPr>
        <p:txBody>
          <a:bodyPr anchorCtr="0" anchor="ctr" bIns="36000" lIns="36000" spcFirstLastPara="1" rIns="36000" wrap="square" tIns="360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SoftUni3_1">
  <a:themeElements>
    <a:clrScheme name="Custom 2">
      <a:dk1>
        <a:srgbClr val="234465"/>
      </a:dk1>
      <a:lt1>
        <a:srgbClr val="FFA000"/>
      </a:lt1>
      <a:dk2>
        <a:srgbClr val="234465"/>
      </a:dk2>
      <a:lt2>
        <a:srgbClr val="FFFFFF"/>
      </a:lt2>
      <a:accent1>
        <a:srgbClr val="F7C86D"/>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