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8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67D6B-F80A-47E7-860A-243C286B4F86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B60-F0B6-4B00-9828-6EA1E41F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likes of which we haven’t seen in the past 100 years and it affects everyone in the country and internationally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 are all paying attention to it and wondering when there will be a vaccine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order to take measures and prevent the further spread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Decided to explore that in my hypothesis testing in terms of cases and deaths (men vs women) and whether there is some statistic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B8B60-F0B6-4B00-9828-6EA1E41FB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92C3-7E69-4AB3-BEB9-1133B737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2DB9-A314-4304-BEAE-4884E90A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88D0-0D13-4924-BC29-7679837F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E9F5-367D-4930-9ABA-14ED6DFC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7F2E-AF88-46E0-B1D2-16F93194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A8DF-0AB4-4C36-BE47-B9CB65E9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D5BAC-99F8-4193-BAA2-5A0B19DC7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0D67-5D25-467D-B012-AD6438B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1FFA-C83D-488F-A7A4-328B2315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6F7A-E323-4805-964F-59FFA101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62197-BF06-4394-AD51-2036FC1C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9F151-90BD-48B1-9A76-0DC2E0E6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BC50F-E32B-4545-BCD7-605CBFFF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605A-4B8B-4700-8732-D138BE1C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58A1-94C9-450C-8A22-902B17CD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AF6E-6344-4CA4-BA83-473847CC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C2FF-40C5-49E4-AC5A-275CCAB8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CF5B-D307-4DAB-8E11-6CACC48B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C6BB-F5A3-4B8A-A305-8382BDCC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B924-FF83-4954-AAC4-E70ECFD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BB2A-7958-41C2-A443-72FA9E9D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8CFD-90FE-461D-B45A-D0198E5D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DB02-BAA1-42E5-9457-CEE1FD0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0650-DA8F-4346-9D1C-10FDEF60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A8E3-1A90-47B1-A452-40170BD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C759-14F3-46E7-8E36-90FDEC72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66ED-AFB6-4516-A1A4-3B0166A37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6360-1452-47DF-A685-52C2A125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F6AEC-6C42-4DEA-8BA4-B68560A9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6031-8A10-4CD8-8F82-CCCC1F09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BC58-4728-4641-BA88-EA10F32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B07D-F236-4D72-BFCB-56078D4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AE3F-6ADB-4577-A99E-DC311911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E011E-F39D-4C2A-A4CE-72D849DD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D3D0C-7E7D-4A7F-9A57-A12AD03E1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AEC02-D4FF-476B-AD09-9DA9CB3F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0200B-1D56-4E33-A9BF-42DC76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39E5-DC65-4620-8BC3-2EE2326D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425C-91F7-4C30-A9D4-9EC2693F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E6A1-527E-4862-863A-869E861F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81C8-0DAA-4DAE-B574-C8E02E71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C8ABE-BCFA-43CB-9240-540BB0E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542D0-6616-4165-BC51-F215A809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00896-18EA-4139-90DE-27229229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5C23F-7437-4ECC-B986-40DD60C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BF41-3506-4746-83C2-66AF4471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C65E-5B95-438C-86CC-0437A587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54AA-8B9E-4F98-B6AB-9B3E14D2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45D7-D318-48EF-8D38-238207BBF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5678-0D30-40FD-9206-E8EA041D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4ABC-BAE5-4B62-9FBB-E40FFDBF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17A5-2598-42DA-900D-48FB0348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9BFD-E3EC-473E-BA30-C4FFC78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64796-75EF-47B5-9863-646631FB9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81E0E-98FF-499B-AF8D-2540BFFE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EF7A-72AB-4C54-931A-2193481A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BDB4-7A58-48D7-B0EB-2A8C4FF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C17FC-3D31-4897-A8CF-D6D50B0D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F8EBA-7628-4C2B-95B5-7C37663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D44-7AFE-4FDE-A58D-96B6783A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83BB-34CD-442E-8958-4D2686646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FA7C-9829-478B-BC69-9EFC423774A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45E9-9842-4EA6-BCCF-40F78E596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05F-AC84-42A1-8CA6-E9B3CE5DD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48CA-EA37-48C1-8696-78C107C60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firmed cases of COVID-19 surpass 1,000 in Western New York ...">
            <a:extLst>
              <a:ext uri="{FF2B5EF4-FFF2-40B4-BE49-F238E27FC236}">
                <a16:creationId xmlns:a16="http://schemas.microsoft.com/office/drawing/2014/main" id="{EA922E7F-1DD8-466D-95D9-B55CFD3A3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6" t="122" r="551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E4C8A-5DB7-4586-8400-D5E0EF437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COVID-19 in the US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B5615-162D-44E9-B9F6-1C14D9CF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Plamen Dzhelepov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21FF-436E-4310-94B9-D7A8E28D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3278-CEEB-492C-BEAB-8AE1FFAD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is a deadly virus </a:t>
            </a:r>
          </a:p>
          <a:p>
            <a:r>
              <a:rPr lang="en-US" dirty="0"/>
              <a:t>It is on everyone’s mind currently (Apr 2020)</a:t>
            </a:r>
          </a:p>
          <a:p>
            <a:r>
              <a:rPr lang="en-US" dirty="0"/>
              <a:t>We are all trying to figure out as much as possible</a:t>
            </a:r>
          </a:p>
          <a:p>
            <a:r>
              <a:rPr lang="en-US" dirty="0"/>
              <a:t>The data shows that men are more affected than women</a:t>
            </a:r>
          </a:p>
        </p:txBody>
      </p:sp>
    </p:spTree>
    <p:extLst>
      <p:ext uri="{BB962C8B-B14F-4D97-AF65-F5344CB8AC3E}">
        <p14:creationId xmlns:p14="http://schemas.microsoft.com/office/powerpoint/2010/main" val="9985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983D-3F2E-4740-8E58-9F9030DA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2E5F1-1979-493C-B387-BB49B355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8" y="2237781"/>
            <a:ext cx="5289741" cy="305881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B4081-7BB8-4E80-B5F9-842551FCC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49" y="2237781"/>
            <a:ext cx="5289741" cy="31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4A13-EACD-4201-ABE8-CFF79D96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0F92CAF-67BB-4A58-9F98-5D6A8BB6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833" y="2380246"/>
            <a:ext cx="5512967" cy="274502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27719-2EC1-4968-B454-8394F57D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8808"/>
            <a:ext cx="4601759" cy="35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5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2759-9077-44AA-AC74-A65DC11E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D1D6-C06C-4409-B0B3-D7781CC2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Hypothesis tests – one for cases and one for death counts (male vs women). General hypotheses for both tests:</a:t>
            </a:r>
          </a:p>
          <a:p>
            <a:pPr lvl="1"/>
            <a:r>
              <a:rPr lang="en-US" dirty="0"/>
              <a:t>H0: </a:t>
            </a:r>
            <a:r>
              <a:rPr lang="en-US" dirty="0" err="1"/>
              <a:t>p_males</a:t>
            </a:r>
            <a:r>
              <a:rPr lang="en-US" dirty="0"/>
              <a:t> = </a:t>
            </a:r>
            <a:r>
              <a:rPr lang="en-US" dirty="0" err="1"/>
              <a:t>p_females</a:t>
            </a:r>
            <a:r>
              <a:rPr lang="en-US" dirty="0"/>
              <a:t>, H1: </a:t>
            </a:r>
            <a:r>
              <a:rPr lang="en-US" dirty="0" err="1"/>
              <a:t>p_males</a:t>
            </a:r>
            <a:r>
              <a:rPr lang="en-US" dirty="0"/>
              <a:t> &gt; </a:t>
            </a:r>
            <a:r>
              <a:rPr lang="en-US" dirty="0" err="1"/>
              <a:t>p_females</a:t>
            </a:r>
            <a:endParaRPr lang="en-US" dirty="0"/>
          </a:p>
          <a:p>
            <a:r>
              <a:rPr lang="en-US" dirty="0"/>
              <a:t>One sided t-test (N.B. Not a simple random sample)</a:t>
            </a:r>
          </a:p>
          <a:p>
            <a:pPr lvl="1"/>
            <a:r>
              <a:rPr lang="en-US" dirty="0"/>
              <a:t>Cases: </a:t>
            </a:r>
          </a:p>
          <a:p>
            <a:pPr lvl="2"/>
            <a:r>
              <a:rPr lang="en-US" dirty="0"/>
              <a:t>The difference of means between the populations is low. p=.10, which is bigger than .05. </a:t>
            </a:r>
          </a:p>
          <a:p>
            <a:pPr lvl="2"/>
            <a:r>
              <a:rPr lang="en-US" dirty="0"/>
              <a:t>We fail to reject the null that there is no difference between men and women in terms of cases.</a:t>
            </a:r>
          </a:p>
          <a:p>
            <a:pPr lvl="1"/>
            <a:r>
              <a:rPr lang="en-US" dirty="0"/>
              <a:t>Deaths: </a:t>
            </a:r>
          </a:p>
          <a:p>
            <a:pPr lvl="2"/>
            <a:r>
              <a:rPr lang="en-US" dirty="0"/>
              <a:t>The difference of means between the populations is high. p=3.07*10</a:t>
            </a:r>
            <a:r>
              <a:rPr lang="en-US" baseline="30000" dirty="0"/>
              <a:t>-7</a:t>
            </a:r>
            <a:r>
              <a:rPr lang="en-US" dirty="0"/>
              <a:t>, which is lower than .05. </a:t>
            </a:r>
          </a:p>
          <a:p>
            <a:pPr lvl="2"/>
            <a:r>
              <a:rPr lang="en-US" dirty="0"/>
              <a:t>We reject the null that there is no difference between men and women in terms of death counts.</a:t>
            </a:r>
          </a:p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There is a statistically significant difference between men and women in terms of probability of death because of the virus. And no statistical difference in terms of probability of contracting the virus.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C623-39A2-4AC3-8887-AF61BF4D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FFA6-BD05-4240-A89E-6F31413E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hotspots in the US in terms of cases and deaths concentrated in the Northeast</a:t>
            </a:r>
          </a:p>
          <a:p>
            <a:r>
              <a:rPr lang="en-US" dirty="0"/>
              <a:t>But the virus is quickly spreading, and other hotspots are forming</a:t>
            </a:r>
          </a:p>
          <a:p>
            <a:r>
              <a:rPr lang="en-US" dirty="0"/>
              <a:t>There should be more focus on how to prevent infection of COVID-19 in men because they are more susceptible to its effects</a:t>
            </a:r>
          </a:p>
          <a:p>
            <a:r>
              <a:rPr lang="en-US" dirty="0"/>
              <a:t>Future directions:</a:t>
            </a:r>
          </a:p>
          <a:p>
            <a:pPr lvl="1"/>
            <a:r>
              <a:rPr lang="en-US" dirty="0"/>
              <a:t>As more data comes in about COVID-19, I can investigate income levels, BCG vaccine, density and their relationship with the number of cases in each state/county/country.</a:t>
            </a:r>
          </a:p>
        </p:txBody>
      </p:sp>
    </p:spTree>
    <p:extLst>
      <p:ext uri="{BB962C8B-B14F-4D97-AF65-F5344CB8AC3E}">
        <p14:creationId xmlns:p14="http://schemas.microsoft.com/office/powerpoint/2010/main" val="8827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393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COVID-19 in the US (EDA)</vt:lpstr>
      <vt:lpstr>Overview &amp; Motivation</vt:lpstr>
      <vt:lpstr>Data Exploration</vt:lpstr>
      <vt:lpstr>Data Exploration</vt:lpstr>
      <vt:lpstr>Hypothesis testing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the US (EDA)</dc:title>
  <dc:creator>Plamen Dzhelepov</dc:creator>
  <cp:lastModifiedBy>Plamen Dzhelepov</cp:lastModifiedBy>
  <cp:revision>39</cp:revision>
  <dcterms:created xsi:type="dcterms:W3CDTF">2020-04-08T12:49:26Z</dcterms:created>
  <dcterms:modified xsi:type="dcterms:W3CDTF">2020-04-08T17:41:40Z</dcterms:modified>
</cp:coreProperties>
</file>