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1"/>
  </p:notesMasterIdLst>
  <p:handoutMasterIdLst>
    <p:handoutMasterId r:id="rId12"/>
  </p:handoutMasterIdLst>
  <p:sldIdLst>
    <p:sldId id="466" r:id="rId3"/>
    <p:sldId id="467" r:id="rId4"/>
    <p:sldId id="459" r:id="rId5"/>
    <p:sldId id="460" r:id="rId6"/>
    <p:sldId id="462" r:id="rId7"/>
    <p:sldId id="463" r:id="rId8"/>
    <p:sldId id="464" r:id="rId9"/>
    <p:sldId id="481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B06E039-1EFA-40D9-8BD8-49DC386D61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13163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E2F77ED-E020-41B7-880B-6C4093DB78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0012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77778B5-107B-437E-82DA-C5BBEF3CB3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08386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B9C7743-D809-45AC-B25C-5C7EBE0B28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6701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6.jpeg"/><Relationship Id="rId4" Type="http://schemas.openxmlformats.org/officeDocument/2006/relationships/image" Target="../media/image13.png"/><Relationship Id="rId9" Type="http://schemas.openxmlformats.org/officeDocument/2006/relationships/hyperlink" Target="https://it-kariera.mon.bg/e-lear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6096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Пакети и външни библиотеки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384632"/>
            <a:ext cx="5973584" cy="2764723"/>
            <a:chOff x="745783" y="3384632"/>
            <a:chExt cx="5973584" cy="2764723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5211838" y="3384632"/>
              <a:ext cx="1507529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</a:t>
              </a:r>
            </a:p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83E75F1-79C9-4365-BB97-81FA837490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3680" y="3733799"/>
            <a:ext cx="4699809" cy="2665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C9D9978E-A8E9-48DD-9A5E-8BF8D6D5F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3212" y="1752600"/>
            <a:ext cx="7382341" cy="743274"/>
          </a:xfrm>
        </p:spPr>
        <p:txBody>
          <a:bodyPr/>
          <a:lstStyle/>
          <a:p>
            <a:r>
              <a:rPr lang="bg-BG" dirty="0"/>
              <a:t>Управление на пакети с </a:t>
            </a:r>
            <a:r>
              <a:rPr lang="en-US" dirty="0"/>
              <a:t>NuGet</a:t>
            </a:r>
          </a:p>
        </p:txBody>
      </p:sp>
    </p:spTree>
    <p:extLst>
      <p:ext uri="{BB962C8B-B14F-4D97-AF65-F5344CB8AC3E}">
        <p14:creationId xmlns:p14="http://schemas.microsoft.com/office/powerpoint/2010/main" val="66966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ru-RU" dirty="0"/>
              <a:t>Използване на външни библиотеки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ru-RU" dirty="0"/>
              <a:t> Управление на пакети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CB53519-0D41-498F-9264-227BA4D5F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64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5504000"/>
            <a:ext cx="8938472" cy="820600"/>
          </a:xfrm>
        </p:spPr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</a:t>
            </a:r>
            <a:r>
              <a:rPr lang="bg-BG" dirty="0"/>
              <a:t>пакетен мениджър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514" y="1922105"/>
            <a:ext cx="5881688" cy="3335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4" name="Picture 2" descr="http://www.nuget.org/Content/Images/nuget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437" y="855305"/>
            <a:ext cx="7141845" cy="1552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45956F4-EAF9-450F-B48C-980DC219C8F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77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Безплатни пакети, с отворен код</a:t>
            </a:r>
            <a:endParaRPr lang="en-US" dirty="0"/>
          </a:p>
          <a:p>
            <a:r>
              <a:rPr lang="bg-BG" dirty="0"/>
              <a:t>Лесно инсталиране и обновяване на библиотеки и инструменти с отворен код</a:t>
            </a:r>
            <a:endParaRPr lang="en-US" dirty="0"/>
          </a:p>
          <a:p>
            <a:r>
              <a:rPr lang="bg-BG" dirty="0"/>
              <a:t>Част от </a:t>
            </a:r>
            <a:r>
              <a:rPr lang="en-US" dirty="0"/>
              <a:t>Visual Studio</a:t>
            </a:r>
          </a:p>
          <a:p>
            <a:r>
              <a:rPr lang="bg-BG" dirty="0"/>
              <a:t>Конфигуруеми източници на пакети</a:t>
            </a:r>
            <a:endParaRPr lang="en-US" dirty="0"/>
          </a:p>
          <a:p>
            <a:r>
              <a:rPr lang="bg-BG" dirty="0"/>
              <a:t>Лесно като добавянето на референция</a:t>
            </a:r>
            <a:endParaRPr lang="en-US" dirty="0"/>
          </a:p>
          <a:p>
            <a:r>
              <a:rPr lang="bg-BG" dirty="0"/>
              <a:t>Инсталатор с графичен интерфейс</a:t>
            </a:r>
            <a:endParaRPr lang="en-US" dirty="0"/>
          </a:p>
          <a:p>
            <a:r>
              <a:rPr lang="bg-BG" dirty="0"/>
              <a:t>Налична конзола за управление на пакетите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</a:t>
            </a:r>
            <a:r>
              <a:rPr lang="bg-BG" dirty="0"/>
              <a:t>пакетен мениджър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ECDF7E3-0A22-414F-887F-6398C3A7B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33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</a:t>
            </a:r>
            <a:r>
              <a:rPr lang="en-US" dirty="0"/>
              <a:t>: NuGet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9448800" cy="1339204"/>
          </a:xfrm>
          <a:effectLst>
            <a:reflection blurRad="50800" stA="49000" endPos="14000" dist="50800" dir="5400000" sy="-100000" algn="bl" rotWithShape="0"/>
          </a:effectLst>
        </p:spPr>
        <p:txBody>
          <a:bodyPr/>
          <a:lstStyle/>
          <a:p>
            <a:r>
              <a:rPr lang="bg-BG" dirty="0"/>
              <a:t>Инсталиране и обновяване на пакети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77" y="1209675"/>
            <a:ext cx="5915742" cy="343852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stA="40000" endPos="0" dist="5000" dir="5400000" sy="-100000" algn="bl" rotWithShape="0"/>
          </a:effec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2C4D85F-0A9E-4F3C-9E4B-01F653D4D65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22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NuGet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ни предоставя безплатни пакети и библиотеки</a:t>
            </a:r>
          </a:p>
          <a:p>
            <a:pPr lvl="1"/>
            <a:r>
              <a:rPr lang="bg-BG" dirty="0"/>
              <a:t>Предоставя графичен интерфейс</a:t>
            </a:r>
          </a:p>
          <a:p>
            <a:pPr lvl="1"/>
            <a:r>
              <a:rPr lang="bg-BG" dirty="0"/>
              <a:t>Предоставя конзола за управление на пакети</a:t>
            </a:r>
          </a:p>
          <a:p>
            <a:pPr lvl="1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3657600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D16D85A-7B9B-463C-9E04-D4612079D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7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Пакети и външни библиотеки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4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F00EACC-90D2-46A1-8739-93F502C0E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38120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7176</TotalTime>
  <Words>290</Words>
  <Application>Microsoft Office PowerPoint</Application>
  <PresentationFormat>Custom</PresentationFormat>
  <Paragraphs>48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NuGet пакетен мениджър</vt:lpstr>
      <vt:lpstr>NuGet пакетен мениджър</vt:lpstr>
      <vt:lpstr>Демо: NuGet</vt:lpstr>
      <vt:lpstr>Обобщение</vt:lpstr>
      <vt:lpstr>Пакети и външни библиотеки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- Course Introduction</dc:title>
  <dc:subject>Software Development Course</dc:subject>
  <dc:creator>Software University Foundation</dc:creator>
  <cp:keywords>ASP.NET MVC; C#; programming;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300</cp:revision>
  <dcterms:created xsi:type="dcterms:W3CDTF">2014-01-02T17:00:34Z</dcterms:created>
  <dcterms:modified xsi:type="dcterms:W3CDTF">2019-12-17T12:22:22Z</dcterms:modified>
  <cp:category>ASP.NET MVC; C#; programming; SoftUni; Software University; programming; software development; software engineering;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