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466" r:id="rId3"/>
    <p:sldId id="467" r:id="rId4"/>
    <p:sldId id="460" r:id="rId5"/>
    <p:sldId id="468" r:id="rId6"/>
    <p:sldId id="469" r:id="rId7"/>
    <p:sldId id="470" r:id="rId8"/>
    <p:sldId id="463" r:id="rId9"/>
    <p:sldId id="464" r:id="rId10"/>
    <p:sldId id="4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8461B7-1BA0-46AC-A69D-BBF8A1B212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080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4CDD85-4A9F-4ED1-8825-EF348253D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5497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10FBE8-D517-43F5-91B5-47CE56FB73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646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7C2B1D-F388-4E3F-BDD7-38CEA6503B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6927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665412" y="762000"/>
            <a:ext cx="8900899" cy="17526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Използване на външна библиотека за работа с </a:t>
            </a:r>
            <a:r>
              <a:rPr lang="en-US" dirty="0"/>
              <a:t>JSON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105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Инсталиране с </a:t>
            </a:r>
            <a:r>
              <a:rPr lang="en-US" dirty="0" err="1"/>
              <a:t>NuGet</a:t>
            </a:r>
            <a:endParaRPr lang="ru-RU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Документация на библиотеката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Използване на библиотеката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B413C55-A407-4181-92FF-310B4550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9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: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r>
              <a:rPr lang="bg-BG" dirty="0"/>
              <a:t>Синтаксис за съхранение и обмен на информация</a:t>
            </a:r>
          </a:p>
          <a:p>
            <a:r>
              <a:rPr lang="bg-BG" dirty="0"/>
              <a:t>Текст написан посредством правилата за описване на обекти в </a:t>
            </a:r>
            <a:r>
              <a:rPr lang="en-US" dirty="0"/>
              <a:t>JavaScript</a:t>
            </a:r>
          </a:p>
          <a:p>
            <a:r>
              <a:rPr lang="bg-BG" dirty="0"/>
              <a:t>Позволява се конвертиране на произволен обект от </a:t>
            </a:r>
            <a:r>
              <a:rPr lang="en-US" dirty="0"/>
              <a:t>C# </a:t>
            </a:r>
            <a:r>
              <a:rPr lang="bg-BG" dirty="0"/>
              <a:t>към </a:t>
            </a:r>
            <a:r>
              <a:rPr lang="en-US" dirty="0"/>
              <a:t>JSON </a:t>
            </a:r>
            <a:r>
              <a:rPr lang="bg-BG" dirty="0"/>
              <a:t>формата</a:t>
            </a:r>
          </a:p>
          <a:p>
            <a:r>
              <a:rPr lang="bg-BG" dirty="0"/>
              <a:t>Позволява се конвертиране от </a:t>
            </a:r>
            <a:r>
              <a:rPr lang="en-US" dirty="0"/>
              <a:t>JSON </a:t>
            </a:r>
            <a:r>
              <a:rPr lang="bg-BG" dirty="0"/>
              <a:t>формат към </a:t>
            </a:r>
            <a:r>
              <a:rPr lang="en-US" dirty="0"/>
              <a:t>C# </a:t>
            </a:r>
            <a:r>
              <a:rPr lang="bg-BG" dirty="0"/>
              <a:t>обект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3CB774-0866-4C74-83BA-CBB333EFD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3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Ctrl + Q </a:t>
            </a:r>
            <a:r>
              <a:rPr lang="en-US" dirty="0"/>
              <a:t>-&gt; tools </a:t>
            </a:r>
            <a:r>
              <a:rPr lang="en-US" dirty="0" err="1"/>
              <a:t>nuget</a:t>
            </a:r>
            <a:r>
              <a:rPr lang="en-US" dirty="0"/>
              <a:t> -&gt;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Packages for Solution</a:t>
            </a:r>
          </a:p>
          <a:p>
            <a:r>
              <a:rPr lang="bg-BG" dirty="0"/>
              <a:t>Открийте и инсталирайте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Json.NET</a:t>
            </a:r>
            <a:r>
              <a:rPr lang="en-US" dirty="0"/>
              <a:t> </a:t>
            </a:r>
            <a:endParaRPr lang="bg-BG" dirty="0"/>
          </a:p>
          <a:p>
            <a:r>
              <a:rPr lang="bg-BG" dirty="0"/>
              <a:t>Ако използвате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по-стара версия </a:t>
            </a:r>
            <a:r>
              <a:rPr lang="bg-BG" dirty="0"/>
              <a:t>на </a:t>
            </a:r>
            <a:r>
              <a:rPr lang="en-US" dirty="0"/>
              <a:t>Visual Studio </a:t>
            </a:r>
            <a:r>
              <a:rPr lang="bg-BG" dirty="0"/>
              <a:t>ще се наложи да инсталирате по-стара версия и на </a:t>
            </a:r>
            <a:r>
              <a:rPr lang="en-US" dirty="0"/>
              <a:t>Json.NET, </a:t>
            </a:r>
            <a:r>
              <a:rPr lang="bg-BG" dirty="0"/>
              <a:t>за целта:</a:t>
            </a:r>
          </a:p>
          <a:p>
            <a:pPr lvl="1"/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Ctrl + Q </a:t>
            </a:r>
            <a:r>
              <a:rPr lang="en-US" dirty="0"/>
              <a:t>-&gt; package manager console</a:t>
            </a:r>
          </a:p>
          <a:p>
            <a:pPr lvl="1"/>
            <a:r>
              <a:rPr lang="bg-BG" dirty="0"/>
              <a:t>В конзолата въведете:</a:t>
            </a:r>
            <a:br>
              <a:rPr lang="bg-BG" dirty="0"/>
            </a:b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Install-Package </a:t>
            </a:r>
            <a:r>
              <a:rPr lang="en-US" sz="3400" dirty="0" err="1">
                <a:solidFill>
                  <a:schemeClr val="tx2">
                    <a:lumMod val="75000"/>
                  </a:schemeClr>
                </a:solidFill>
              </a:rPr>
              <a:t>Newtonsoft.Json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-Version 9.0.1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чрез </a:t>
            </a:r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76B884D-906A-4E08-B370-68019C13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8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Библиотеките в </a:t>
            </a:r>
            <a:r>
              <a:rPr lang="en-US" sz="2700" dirty="0" err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sz="2700" dirty="0"/>
              <a:t> </a:t>
            </a:r>
            <a:r>
              <a:rPr lang="bg-BG" sz="2700" dirty="0"/>
              <a:t>обикновено притежават документация, която може да се прочете чрез натискането на връзката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Project information</a:t>
            </a:r>
            <a:r>
              <a:rPr lang="en-US" sz="2700" dirty="0"/>
              <a:t>. </a:t>
            </a:r>
            <a:r>
              <a:rPr lang="bg-BG" sz="2700" dirty="0"/>
              <a:t>Натискането на връкзата посочена след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en-US" sz="2700" dirty="0"/>
              <a:t> </a:t>
            </a:r>
            <a:r>
              <a:rPr lang="bg-BG" sz="2700" dirty="0"/>
              <a:t>пък отваря страницата на библиотеката в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nuget.org</a:t>
            </a:r>
            <a:r>
              <a:rPr lang="en-US" sz="2700" dirty="0"/>
              <a:t> </a:t>
            </a:r>
          </a:p>
          <a:p>
            <a:endParaRPr lang="en-US" sz="2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Документация на </a:t>
            </a:r>
            <a:r>
              <a:rPr lang="en-US" dirty="0"/>
              <a:t>Json.NET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2" y="3072580"/>
            <a:ext cx="10032199" cy="345242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3F718CD-FE3E-425A-9B14-169B787D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1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JSON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319919"/>
            <a:ext cx="7186613" cy="446714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AAF3D29-5839-4AD2-ABEC-A0F960833AC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2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</a:t>
            </a:r>
            <a:r>
              <a:rPr lang="bg-BG" dirty="0"/>
              <a:t>е формат за описване на данни със синтаксиса на описването на обекти в </a:t>
            </a:r>
            <a:r>
              <a:rPr lang="en-US" dirty="0"/>
              <a:t>JavaScript</a:t>
            </a:r>
            <a:endParaRPr lang="bg-BG" dirty="0"/>
          </a:p>
          <a:p>
            <a:pPr lvl="1"/>
            <a:r>
              <a:rPr lang="bg-BG" dirty="0"/>
              <a:t>Можем да обръщаме обекти от </a:t>
            </a:r>
            <a:r>
              <a:rPr lang="en-US" dirty="0"/>
              <a:t>C#</a:t>
            </a:r>
            <a:r>
              <a:rPr lang="bg-BG" dirty="0"/>
              <a:t> в </a:t>
            </a:r>
            <a:r>
              <a:rPr lang="en-US" dirty="0"/>
              <a:t>JSON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Можем да обръщаме </a:t>
            </a:r>
            <a:r>
              <a:rPr lang="en-US" dirty="0"/>
              <a:t>JSON </a:t>
            </a:r>
            <a:r>
              <a:rPr lang="bg-BG" dirty="0"/>
              <a:t>в </a:t>
            </a:r>
            <a:r>
              <a:rPr lang="en-US" dirty="0"/>
              <a:t>C# </a:t>
            </a:r>
            <a:r>
              <a:rPr lang="bg-BG" dirty="0"/>
              <a:t>обекти</a:t>
            </a:r>
          </a:p>
          <a:p>
            <a:r>
              <a:rPr lang="bg-BG" dirty="0"/>
              <a:t>Повечето библиотеки в </a:t>
            </a:r>
            <a:r>
              <a:rPr lang="en-US" dirty="0"/>
              <a:t>nuget.org </a:t>
            </a:r>
            <a:r>
              <a:rPr lang="bg-BG" dirty="0"/>
              <a:t>имат </a:t>
            </a:r>
            <a:br>
              <a:rPr lang="bg-BG" dirty="0"/>
            </a:br>
            <a:r>
              <a:rPr lang="bg-BG" dirty="0"/>
              <a:t>документация, в която е подробно</a:t>
            </a:r>
            <a:br>
              <a:rPr lang="bg-BG" dirty="0"/>
            </a:br>
            <a:r>
              <a:rPr lang="bg-BG" dirty="0"/>
              <a:t>обяснено тяхното действие и употреба</a:t>
            </a:r>
          </a:p>
          <a:p>
            <a:pPr marL="377825" lvl="1" indent="0">
              <a:buNone/>
            </a:pPr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424" y="4038600"/>
            <a:ext cx="2941988" cy="2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2F5859-9DFC-41DE-8EB9-22BC6815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външна библиотека за работа с </a:t>
            </a:r>
            <a:r>
              <a:rPr lang="en-US"/>
              <a:t>JSON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E5926F1-0661-4A7D-A830-2BD238D66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058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7176</TotalTime>
  <Words>436</Words>
  <Application>Microsoft Office PowerPoint</Application>
  <PresentationFormat>Custom</PresentationFormat>
  <Paragraphs>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JSON</vt:lpstr>
      <vt:lpstr>Инсталиране чрез NuGet</vt:lpstr>
      <vt:lpstr>Документация на Json.NET</vt:lpstr>
      <vt:lpstr>Работа с JSON</vt:lpstr>
      <vt:lpstr>Обобщение</vt:lpstr>
      <vt:lpstr>Използване на външна библиотека за работа с JSON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- Course Introduction</dc:title>
  <dc:subject>Software Development Course</dc:subject>
  <dc:creator>Software University Foundation</dc:creator>
  <cp:keywords>ASP.NET MVC; C#; programming;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2019-12-17T12:22:48Z</dcterms:modified>
  <cp:category>ASP.NET MVC; C#; programming; SoftUni; Software University; programming; software development; software engineering;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