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0"/>
  </p:notesMasterIdLst>
  <p:handoutMasterIdLst>
    <p:handoutMasterId r:id="rId11"/>
  </p:handoutMasterIdLst>
  <p:sldIdLst>
    <p:sldId id="616" r:id="rId3"/>
    <p:sldId id="611" r:id="rId4"/>
    <p:sldId id="605" r:id="rId5"/>
    <p:sldId id="606" r:id="rId6"/>
    <p:sldId id="614" r:id="rId7"/>
    <p:sldId id="612" r:id="rId8"/>
    <p:sldId id="481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878537AB-93DD-4F3D-9547-A85D216AD5B4}">
          <p14:sldIdLst>
            <p14:sldId id="616"/>
            <p14:sldId id="611"/>
            <p14:sldId id="605"/>
            <p14:sldId id="606"/>
          </p14:sldIdLst>
        </p14:section>
        <p14:section name="Заключение" id="{97C28F9C-16A7-4008-B3BC-DC0D6871E75B}">
          <p14:sldIdLst>
            <p14:sldId id="614"/>
            <p14:sldId id="612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17-Dec-19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17-Dec-19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A30A38DA-98BC-412C-95C0-347ECA4559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87371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8079324-795C-4318-AD91-F6B12B09A0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80546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B498348-0D03-444D-9F51-F804D4E28F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26852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704E4C7-835D-49FD-AD10-AD5915CAC4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6557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FC94D83-24C0-4FCE-BBDC-271F0EC969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3669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836612" y="762000"/>
            <a:ext cx="10729699" cy="1167394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Въведение в трислойния модел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466623"/>
            <a:ext cx="5956116" cy="2682732"/>
            <a:chOff x="745783" y="3466623"/>
            <a:chExt cx="5956116" cy="268273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1323314">
              <a:off x="5163529" y="3466623"/>
              <a:ext cx="1538370" cy="617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Разработка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на софтуер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sp>
        <p:nvSpPr>
          <p:cNvPr id="14" name="Subtitle 28">
            <a:extLst>
              <a:ext uri="{FF2B5EF4-FFF2-40B4-BE49-F238E27FC236}">
                <a16:creationId xmlns:a16="http://schemas.microsoft.com/office/drawing/2014/main" id="{965D0CC8-407E-4C79-AC34-3E4E54A63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412" y="1905000"/>
            <a:ext cx="10799957" cy="642054"/>
          </a:xfrm>
        </p:spPr>
        <p:txBody>
          <a:bodyPr/>
          <a:lstStyle/>
          <a:p>
            <a:r>
              <a:rPr lang="en-US" dirty="0"/>
              <a:t>Client – Services – Database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CC9E43-2E56-4E6C-904F-5DCEEDEB17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7812" y="4419600"/>
            <a:ext cx="5054069" cy="203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6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Какво е трислоен </a:t>
            </a:r>
            <a:r>
              <a:rPr lang="bg-BG"/>
              <a:t>модел?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6020" y="1905000"/>
            <a:ext cx="3547193" cy="4573849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029A139-C447-4994-8D91-9C9BB8A13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23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03" y="1295400"/>
            <a:ext cx="9382409" cy="5229602"/>
          </a:xfrm>
        </p:spPr>
        <p:txBody>
          <a:bodyPr>
            <a:normAutofit/>
          </a:bodyPr>
          <a:lstStyle/>
          <a:p>
            <a:r>
              <a:rPr lang="bg-BG" dirty="0"/>
              <a:t>Разпределя приложението на слоеве</a:t>
            </a:r>
          </a:p>
          <a:p>
            <a:r>
              <a:rPr lang="bg-BG" dirty="0"/>
              <a:t>Всеки слой има строго определена задача</a:t>
            </a:r>
          </a:p>
          <a:p>
            <a:r>
              <a:rPr lang="bg-BG" dirty="0"/>
              <a:t>Във </a:t>
            </a:r>
            <a:r>
              <a:rPr lang="en-US" dirty="0"/>
              <a:t>Visual Studio </a:t>
            </a:r>
            <a:r>
              <a:rPr lang="bg-BG" dirty="0"/>
              <a:t>можем да създадем такова приложение създавайки различни проекти в рамките на </a:t>
            </a:r>
            <a:r>
              <a:rPr lang="en-US" dirty="0"/>
              <a:t>Solution-a </a:t>
            </a:r>
            <a:r>
              <a:rPr lang="bg-BG" dirty="0"/>
              <a:t>ни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bg-BG" dirty="0"/>
              <a:t>Какво е трислоен модел?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0CB9DCF-89BB-4617-A2E0-45C307B64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79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трислоен модел? (2)</a:t>
            </a:r>
          </a:p>
        </p:txBody>
      </p:sp>
      <p:sp>
        <p:nvSpPr>
          <p:cNvPr id="3" name="Rectangle 2"/>
          <p:cNvSpPr/>
          <p:nvPr/>
        </p:nvSpPr>
        <p:spPr>
          <a:xfrm>
            <a:off x="538691" y="1710453"/>
            <a:ext cx="11034600" cy="1247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ПРЕЗЕНТАЦИОНЕН</a:t>
            </a:r>
            <a:br>
              <a:rPr lang="bg-BG" sz="28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СЛОЙ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05674" y="1879599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Вход</a:t>
            </a:r>
            <a:endParaRPr lang="en-US" sz="2800" dirty="0"/>
          </a:p>
        </p:txBody>
      </p:sp>
      <p:sp>
        <p:nvSpPr>
          <p:cNvPr id="49" name="Rounded Rectangle 48"/>
          <p:cNvSpPr/>
          <p:nvPr/>
        </p:nvSpPr>
        <p:spPr>
          <a:xfrm>
            <a:off x="7694612" y="1892150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Изход</a:t>
            </a:r>
            <a:endParaRPr lang="en-US" sz="2800" dirty="0"/>
          </a:p>
        </p:txBody>
      </p:sp>
      <p:sp>
        <p:nvSpPr>
          <p:cNvPr id="50" name="Rectangle 49"/>
          <p:cNvSpPr/>
          <p:nvPr/>
        </p:nvSpPr>
        <p:spPr>
          <a:xfrm>
            <a:off x="531812" y="3380998"/>
            <a:ext cx="11034600" cy="1247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>
                <a:solidFill>
                  <a:schemeClr val="tx2">
                    <a:lumMod val="75000"/>
                  </a:schemeClr>
                </a:solidFill>
              </a:rPr>
              <a:t>СЛОЙ ЗА УСЛУГИ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29486" y="3564440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Обработка</a:t>
            </a:r>
            <a:endParaRPr lang="en-US" sz="2800" dirty="0"/>
          </a:p>
        </p:txBody>
      </p:sp>
      <p:sp>
        <p:nvSpPr>
          <p:cNvPr id="53" name="Rounded Rectangle 52"/>
          <p:cNvSpPr/>
          <p:nvPr/>
        </p:nvSpPr>
        <p:spPr>
          <a:xfrm>
            <a:off x="7694612" y="3564440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Обработка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531812" y="4953000"/>
            <a:ext cx="11034600" cy="12473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СЛОЙ ЗА ДАННИ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281043" y="5136442"/>
            <a:ext cx="3536138" cy="880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БД</a:t>
            </a:r>
            <a:endParaRPr lang="en-US" sz="2800" dirty="0"/>
          </a:p>
        </p:txBody>
      </p:sp>
      <p:sp>
        <p:nvSpPr>
          <p:cNvPr id="22" name="Down Arrow 21"/>
          <p:cNvSpPr/>
          <p:nvPr/>
        </p:nvSpPr>
        <p:spPr>
          <a:xfrm>
            <a:off x="2208212" y="2804100"/>
            <a:ext cx="609600" cy="701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7" name="Down Arrow 56"/>
          <p:cNvSpPr/>
          <p:nvPr/>
        </p:nvSpPr>
        <p:spPr>
          <a:xfrm rot="-2700000">
            <a:off x="2863339" y="4461735"/>
            <a:ext cx="609600" cy="1100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8" name="Down Arrow 57"/>
          <p:cNvSpPr/>
          <p:nvPr/>
        </p:nvSpPr>
        <p:spPr>
          <a:xfrm rot="13319652">
            <a:off x="8178097" y="4637707"/>
            <a:ext cx="609600" cy="1100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9" name="Down Arrow 58"/>
          <p:cNvSpPr/>
          <p:nvPr/>
        </p:nvSpPr>
        <p:spPr>
          <a:xfrm rot="-10800000">
            <a:off x="9218612" y="2795632"/>
            <a:ext cx="609600" cy="701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57464F29-0367-4998-97C8-87861DBB2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26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46362" y="1150938"/>
            <a:ext cx="9148450" cy="55705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Трислойният модел разделя</a:t>
            </a:r>
            <a:r>
              <a:rPr lang="en-US" sz="3600" dirty="0"/>
              <a:t> </a:t>
            </a:r>
            <a:r>
              <a:rPr lang="bg-BG" sz="3600" dirty="0"/>
              <a:t>приложението на независими слоеве</a:t>
            </a:r>
          </a:p>
          <a:p>
            <a:pPr lvl="1">
              <a:lnSpc>
                <a:spcPct val="110000"/>
              </a:lnSpc>
            </a:pPr>
            <a:r>
              <a:rPr lang="bg-BG" sz="3600" dirty="0"/>
              <a:t>Слой за данни</a:t>
            </a:r>
          </a:p>
          <a:p>
            <a:pPr lvl="1">
              <a:lnSpc>
                <a:spcPct val="110000"/>
              </a:lnSpc>
            </a:pPr>
            <a:r>
              <a:rPr lang="bg-BG" sz="3600" dirty="0"/>
              <a:t>Бизнес слой</a:t>
            </a:r>
          </a:p>
          <a:p>
            <a:pPr lvl="1">
              <a:lnSpc>
                <a:spcPct val="110000"/>
              </a:lnSpc>
            </a:pPr>
            <a:r>
              <a:rPr lang="bg-BG" sz="3600" dirty="0"/>
              <a:t>Презентационен слой</a:t>
            </a:r>
          </a:p>
          <a:p>
            <a:pPr>
              <a:lnSpc>
                <a:spcPct val="110000"/>
              </a:lnSpc>
            </a:pP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50812" y="39688"/>
            <a:ext cx="9426576" cy="1111250"/>
          </a:xfrm>
        </p:spPr>
        <p:txBody>
          <a:bodyPr/>
          <a:lstStyle/>
          <a:p>
            <a:r>
              <a:rPr lang="bg-BG" dirty="0"/>
              <a:t>Какво научихме в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729" y="3534576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418929" y="4038600"/>
            <a:ext cx="2108746" cy="2282193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E350F06-639D-43E7-B009-20802D516326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13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 в трислойния модел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0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347D04C7-A43A-476C-B706-AF08DF3EC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977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7143</TotalTime>
  <Words>311</Words>
  <Application>Microsoft Office PowerPoint</Application>
  <PresentationFormat>Custom</PresentationFormat>
  <Paragraphs>51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Wingdings</vt:lpstr>
      <vt:lpstr>Wingdings 2</vt:lpstr>
      <vt:lpstr>SoftUni 16x9</vt:lpstr>
      <vt:lpstr>PowerPoint Presentation</vt:lpstr>
      <vt:lpstr>Съдържание</vt:lpstr>
      <vt:lpstr>Какво е трислоен модел?</vt:lpstr>
      <vt:lpstr>Какво е трислоен модел? (2)</vt:lpstr>
      <vt:lpstr>Какво научихме в този час?</vt:lpstr>
      <vt:lpstr>Въведение в трислойния модел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Web Development Basics - Introduction to MVC</dc:title>
  <dc:subject>Java; Bootstrap; Cookies; Sessions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299</cp:revision>
  <dcterms:created xsi:type="dcterms:W3CDTF">2014-01-02T17:00:34Z</dcterms:created>
  <dcterms:modified xsi:type="dcterms:W3CDTF">2019-12-17T11:49:33Z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