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0"/>
  </p:notesMasterIdLst>
  <p:handoutMasterIdLst>
    <p:handoutMasterId r:id="rId11"/>
  </p:handoutMasterIdLst>
  <p:sldIdLst>
    <p:sldId id="616" r:id="rId3"/>
    <p:sldId id="611" r:id="rId4"/>
    <p:sldId id="606" r:id="rId5"/>
    <p:sldId id="617" r:id="rId6"/>
    <p:sldId id="614" r:id="rId7"/>
    <p:sldId id="612" r:id="rId8"/>
    <p:sldId id="481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666A2E2-66F6-4B71-9F29-007D2FAD3214}">
          <p14:sldIdLst>
            <p14:sldId id="616"/>
            <p14:sldId id="611"/>
            <p14:sldId id="606"/>
            <p14:sldId id="617"/>
          </p14:sldIdLst>
        </p14:section>
        <p14:section name="Заключение" id="{179AF3A0-1568-49F0-9CA6-C0CF937A9AE1}">
          <p14:sldIdLst>
            <p14:sldId id="614"/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7A754E7-13DF-4B50-90EF-97137D67B1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1241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2A25DC2-3B14-44CD-AC30-8EA8D5DFCC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76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C4647A7-4AF9-4EE3-85ED-3DAD999B4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8626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B62D776-2B90-4790-B2E0-BA77CB1FD8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3006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34D2F00-D5DC-44A9-8822-36FE66811A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3995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9B7EDF8-9FAF-41AE-B15B-BC39099AA1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4410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Слой за данни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en-US" dirty="0"/>
              <a:t>(Data Access Layer)</a:t>
            </a:r>
          </a:p>
        </p:txBody>
      </p:sp>
    </p:spTree>
    <p:extLst>
      <p:ext uri="{BB962C8B-B14F-4D97-AF65-F5344CB8AC3E}">
        <p14:creationId xmlns:p14="http://schemas.microsoft.com/office/powerpoint/2010/main" val="47181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трислоен модел?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Слой за данни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28C0973-9C07-47C8-98A7-4B4D77EC2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трислоен модел?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691" y="1710453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ПРЕЗЕНТАЦИОНЕН</a:t>
            </a:r>
            <a:br>
              <a:rPr lang="bg-BG" sz="2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СЛОЙ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5674" y="1879599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Вход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7694612" y="189215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Изход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531812" y="3380998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>
                <a:solidFill>
                  <a:schemeClr val="tx2">
                    <a:lumMod val="75000"/>
                  </a:schemeClr>
                </a:solidFill>
              </a:rPr>
              <a:t>СЛОЙ ЗА УСЛУГИ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9486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3" name="Rounded Rectangle 52"/>
          <p:cNvSpPr/>
          <p:nvPr/>
        </p:nvSpPr>
        <p:spPr>
          <a:xfrm>
            <a:off x="7694612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31812" y="4953000"/>
            <a:ext cx="11034600" cy="12473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СЛОЙ ЗА ДАННИ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81043" y="5136442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БД</a:t>
            </a:r>
            <a:endParaRPr lang="en-US" sz="2800" dirty="0"/>
          </a:p>
        </p:txBody>
      </p:sp>
      <p:sp>
        <p:nvSpPr>
          <p:cNvPr id="22" name="Down Arrow 21"/>
          <p:cNvSpPr/>
          <p:nvPr/>
        </p:nvSpPr>
        <p:spPr>
          <a:xfrm>
            <a:off x="2208212" y="2804100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Down Arrow 56"/>
          <p:cNvSpPr/>
          <p:nvPr/>
        </p:nvSpPr>
        <p:spPr>
          <a:xfrm rot="-2700000">
            <a:off x="2863339" y="4461735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8" name="Down Arrow 57"/>
          <p:cNvSpPr/>
          <p:nvPr/>
        </p:nvSpPr>
        <p:spPr>
          <a:xfrm rot="13319652">
            <a:off x="8178097" y="4637707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9" name="Down Arrow 58"/>
          <p:cNvSpPr/>
          <p:nvPr/>
        </p:nvSpPr>
        <p:spPr>
          <a:xfrm rot="-10800000">
            <a:off x="9218612" y="2795632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B3266CA4-3DBE-41F9-A7AE-36BF15EB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0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noProof="1"/>
              <a:t>Отговаря за връзка с БД</a:t>
            </a:r>
          </a:p>
          <a:p>
            <a:pPr>
              <a:lnSpc>
                <a:spcPct val="100000"/>
              </a:lnSpc>
            </a:pPr>
            <a:r>
              <a:rPr lang="bg-BG" sz="3200" noProof="1"/>
              <a:t>Съхранява данните</a:t>
            </a:r>
          </a:p>
          <a:p>
            <a:pPr>
              <a:lnSpc>
                <a:spcPct val="100000"/>
              </a:lnSpc>
            </a:pPr>
            <a:r>
              <a:rPr lang="bg-BG" sz="3200" noProof="1"/>
              <a:t>Изпълнява заявки и команди върху БД</a:t>
            </a:r>
          </a:p>
          <a:p>
            <a:pPr>
              <a:lnSpc>
                <a:spcPct val="100000"/>
              </a:lnSpc>
            </a:pPr>
            <a:r>
              <a:rPr lang="bg-BG" sz="3200" noProof="1"/>
              <a:t>Не позволява данните да бъдат достъпвани и манипулирани директно от клиента в презентационния слой</a:t>
            </a:r>
          </a:p>
          <a:p>
            <a:pPr>
              <a:lnSpc>
                <a:spcPct val="100000"/>
              </a:lnSpc>
            </a:pPr>
            <a:r>
              <a:rPr lang="bg-BG" sz="3200" noProof="1"/>
              <a:t>Предоставя възможност за управление на информацията без значение от съхраняващия механизъм</a:t>
            </a:r>
          </a:p>
          <a:p>
            <a:pPr>
              <a:lnSpc>
                <a:spcPct val="100000"/>
              </a:lnSpc>
            </a:pPr>
            <a:r>
              <a:rPr lang="bg-BG" sz="3200" noProof="1"/>
              <a:t>Носи ползи за мащабируемостта и поддръжката на приложението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Слой за данни</a:t>
            </a:r>
            <a:r>
              <a:rPr lang="en-US" dirty="0"/>
              <a:t> /</a:t>
            </a:r>
            <a:r>
              <a:rPr lang="en-US"/>
              <a:t>Data Access Layer/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70AA23E-1DCE-4261-BC6B-8E4E740A1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8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9364" y="1150938"/>
            <a:ext cx="8085949" cy="557053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sz="3600" dirty="0"/>
              <a:t>Слоят за данни отговаря за: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съхранението на данните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Изпълнението на заявки върху данните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не позволява данните да се манипулират от презентационния слой</a:t>
            </a:r>
          </a:p>
          <a:p>
            <a:pPr>
              <a:lnSpc>
                <a:spcPct val="110000"/>
              </a:lnSpc>
            </a:pPr>
            <a:endParaRPr lang="bg-BG" sz="3600" dirty="0"/>
          </a:p>
          <a:p>
            <a:pPr>
              <a:lnSpc>
                <a:spcPct val="11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0812" y="39688"/>
            <a:ext cx="9426576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3BC0256-CD42-4977-854F-4DBFD61EAA5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8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Слой за данни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9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54C6990-698F-47DA-829D-FED2D5FD3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680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7143</TotalTime>
  <Words>365</Words>
  <Application>Microsoft Office PowerPoint</Application>
  <PresentationFormat>Custom</PresentationFormat>
  <Paragraphs>57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Какво е трислоен модел?</vt:lpstr>
      <vt:lpstr>Слой за данни /Data Access Layer/</vt:lpstr>
      <vt:lpstr>Какво научихме в този час?</vt:lpstr>
      <vt:lpstr>Слой за данни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2019-12-17T11:50:02Z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