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0"/>
  </p:notesMasterIdLst>
  <p:handoutMasterIdLst>
    <p:handoutMasterId r:id="rId11"/>
  </p:handoutMasterIdLst>
  <p:sldIdLst>
    <p:sldId id="616" r:id="rId3"/>
    <p:sldId id="611" r:id="rId4"/>
    <p:sldId id="606" r:id="rId5"/>
    <p:sldId id="617" r:id="rId6"/>
    <p:sldId id="614" r:id="rId7"/>
    <p:sldId id="612" r:id="rId8"/>
    <p:sldId id="48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F628FAB-6B2F-4E6D-9E97-C5EE93191BCC}">
          <p14:sldIdLst>
            <p14:sldId id="616"/>
            <p14:sldId id="611"/>
            <p14:sldId id="606"/>
            <p14:sldId id="617"/>
          </p14:sldIdLst>
        </p14:section>
        <p14:section name="Заключение" id="{44093005-286A-4AEE-AE6D-9B0FF65222DE}">
          <p14:sldIdLst>
            <p14:sldId id="614"/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48762D0-8A43-456B-B528-AAA6CD10A5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6947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A1D5439-170B-479F-A449-A1DD76D8C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8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B285546-734C-467D-B116-5D0C16F850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1783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DC928DA-1BA5-4E6B-B7A1-C8A8E2DAB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5928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727AD8F-D8F5-45FD-BE71-07061160E7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04630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4CFAC57-F823-46BA-933E-EE2DE7982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3588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Слой за услуги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72546"/>
            <a:ext cx="7382341" cy="642054"/>
          </a:xfrm>
        </p:spPr>
        <p:txBody>
          <a:bodyPr/>
          <a:lstStyle/>
          <a:p>
            <a:r>
              <a:rPr lang="en-US" dirty="0"/>
              <a:t>(Service Layer)</a:t>
            </a:r>
          </a:p>
        </p:txBody>
      </p:sp>
    </p:spTree>
    <p:extLst>
      <p:ext uri="{BB962C8B-B14F-4D97-AF65-F5344CB8AC3E}">
        <p14:creationId xmlns:p14="http://schemas.microsoft.com/office/powerpoint/2010/main" val="35421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трислоен модел?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Слой за услуги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AF0C9D8-26E2-400D-9C70-AF8DD7A6D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5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трислоен модел?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691" y="1710453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ПРЕЗЕНТАЦИОНЕН</a:t>
            </a:r>
            <a:br>
              <a:rPr lang="bg-BG" sz="2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5674" y="1879599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Вход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7694612" y="189215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Изход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531812" y="3380998"/>
            <a:ext cx="11034600" cy="12473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>
                <a:solidFill>
                  <a:schemeClr val="tx2">
                    <a:lumMod val="75000"/>
                  </a:schemeClr>
                </a:solidFill>
              </a:rPr>
              <a:t>СЛОЙ ЗА УСЛУГИ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9486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3" name="Rounded Rectangle 52"/>
          <p:cNvSpPr/>
          <p:nvPr/>
        </p:nvSpPr>
        <p:spPr>
          <a:xfrm>
            <a:off x="7694612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1812" y="4953000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 ЗА ДАННИ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81043" y="5136442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БД</a:t>
            </a:r>
            <a:endParaRPr lang="en-US" sz="2800" dirty="0"/>
          </a:p>
        </p:txBody>
      </p:sp>
      <p:sp>
        <p:nvSpPr>
          <p:cNvPr id="22" name="Down Arrow 21"/>
          <p:cNvSpPr/>
          <p:nvPr/>
        </p:nvSpPr>
        <p:spPr>
          <a:xfrm>
            <a:off x="2208212" y="2804100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Down Arrow 56"/>
          <p:cNvSpPr/>
          <p:nvPr/>
        </p:nvSpPr>
        <p:spPr>
          <a:xfrm rot="-2700000">
            <a:off x="2863339" y="4461735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Down Arrow 57"/>
          <p:cNvSpPr/>
          <p:nvPr/>
        </p:nvSpPr>
        <p:spPr>
          <a:xfrm rot="13319652">
            <a:off x="8178097" y="4637707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9" name="Down Arrow 58"/>
          <p:cNvSpPr/>
          <p:nvPr/>
        </p:nvSpPr>
        <p:spPr>
          <a:xfrm rot="-10800000">
            <a:off x="9218612" y="2795632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B49468BF-1D27-4C1C-9C84-A4FCCE9FA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noProof="1"/>
              <a:t>Наричан още: бизнес слой, логически слой /</a:t>
            </a:r>
            <a:r>
              <a:rPr lang="en-US" sz="3200" noProof="1"/>
              <a:t>business logic layer, service layer, middle layer, logic layer/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Отговаря за:</a:t>
            </a:r>
          </a:p>
          <a:p>
            <a:pPr lvl="1">
              <a:lnSpc>
                <a:spcPct val="100000"/>
              </a:lnSpc>
            </a:pPr>
            <a:r>
              <a:rPr lang="bg-BG" sz="3000" noProof="1"/>
              <a:t>Обработка на данните приети от презентационния слой</a:t>
            </a:r>
          </a:p>
          <a:p>
            <a:pPr lvl="1">
              <a:lnSpc>
                <a:spcPct val="100000"/>
              </a:lnSpc>
            </a:pPr>
            <a:r>
              <a:rPr lang="bg-BG" sz="3000" noProof="1"/>
              <a:t>Заявяване на данни от слоя за данни</a:t>
            </a:r>
          </a:p>
          <a:p>
            <a:pPr lvl="1">
              <a:lnSpc>
                <a:spcPct val="100000"/>
              </a:lnSpc>
            </a:pPr>
            <a:r>
              <a:rPr lang="bg-BG" sz="3000" noProof="1"/>
              <a:t>Обработка на получените данни от слоя за данни</a:t>
            </a:r>
          </a:p>
          <a:p>
            <a:pPr lvl="1">
              <a:lnSpc>
                <a:spcPct val="100000"/>
              </a:lnSpc>
            </a:pPr>
            <a:r>
              <a:rPr lang="bg-BG" sz="3000" noProof="1"/>
              <a:t>Подготовка на данните за презентационния слой</a:t>
            </a:r>
            <a:endParaRPr lang="en-US" sz="30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Слой за услуги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EA1F356-91C6-478A-B7C8-5D70ABC2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6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3591" y="1150938"/>
            <a:ext cx="8021722" cy="557053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sz="3600" dirty="0"/>
              <a:t>Слоят за услуги отговаря за: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обработка на данни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достъпване на слоя за данни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Подготовка на данни за презентационния слой</a:t>
            </a:r>
          </a:p>
          <a:p>
            <a:pPr>
              <a:lnSpc>
                <a:spcPct val="11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25688" y="39688"/>
            <a:ext cx="9351700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66" y="3534576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457666" y="4038600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51C6DCB-904D-4B7C-AC23-FA7A39798D5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Слой </a:t>
            </a:r>
            <a:r>
              <a:rPr lang="bg-BG"/>
              <a:t>за услуги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9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5A9E2FD-E245-47CF-AB39-C9DC8B3F2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6605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7144</TotalTime>
  <Words>363</Words>
  <Application>Microsoft Office PowerPoint</Application>
  <PresentationFormat>Custom</PresentationFormat>
  <Paragraphs>57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Какво е трислоен модел?</vt:lpstr>
      <vt:lpstr>Слой за услуги</vt:lpstr>
      <vt:lpstr>Какво научихме в този час?</vt:lpstr>
      <vt:lpstr>Слой за услуги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2019-12-17T11:50:35Z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