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0"/>
  </p:notesMasterIdLst>
  <p:handoutMasterIdLst>
    <p:handoutMasterId r:id="rId11"/>
  </p:handoutMasterIdLst>
  <p:sldIdLst>
    <p:sldId id="616" r:id="rId3"/>
    <p:sldId id="611" r:id="rId4"/>
    <p:sldId id="606" r:id="rId5"/>
    <p:sldId id="617" r:id="rId6"/>
    <p:sldId id="614" r:id="rId7"/>
    <p:sldId id="612" r:id="rId8"/>
    <p:sldId id="48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492C0759-F4C2-47C7-89F9-A104ACB0D45D}">
          <p14:sldIdLst>
            <p14:sldId id="616"/>
            <p14:sldId id="611"/>
            <p14:sldId id="606"/>
            <p14:sldId id="617"/>
          </p14:sldIdLst>
        </p14:section>
        <p14:section name="Заключение" id="{A00375E6-D31F-4E3B-A551-AB5E379F4850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A4A184E-133A-4A99-8A6E-ABFD2A5D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3802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4CA37AE-5588-49FF-A088-6777CA8DD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721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EA89D1D-BDA0-452F-9BF1-7DBF5B8AF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5747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E05CBE-4EF2-4082-A1A9-6CF0144BD6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4248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B8EDF0E-5049-441D-82D9-98B7287E7B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2940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97465ED-18B9-4FB9-94AB-0CD7BE9E8D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6632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Презентационен слой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72546"/>
            <a:ext cx="7382341" cy="642054"/>
          </a:xfrm>
        </p:spPr>
        <p:txBody>
          <a:bodyPr/>
          <a:lstStyle/>
          <a:p>
            <a:r>
              <a:rPr lang="en-US" dirty="0"/>
              <a:t>(Presentation Layer)</a:t>
            </a:r>
          </a:p>
        </p:txBody>
      </p:sp>
    </p:spTree>
    <p:extLst>
      <p:ext uri="{BB962C8B-B14F-4D97-AF65-F5344CB8AC3E}">
        <p14:creationId xmlns:p14="http://schemas.microsoft.com/office/powerpoint/2010/main" val="28480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трислоен модел?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Презентационен слой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61DC78D-5824-4DF9-94CC-C66290D50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4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трислоен модел?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691" y="1710453"/>
            <a:ext cx="11034600" cy="12473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ПРЕЗЕНТАЦИОНЕН</a:t>
            </a:r>
            <a:br>
              <a:rPr lang="bg-BG" sz="2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5674" y="1879599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Вход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7694612" y="189215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Изход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531812" y="3380998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>
                <a:solidFill>
                  <a:schemeClr val="tx2">
                    <a:lumMod val="75000"/>
                  </a:schemeClr>
                </a:solidFill>
              </a:rPr>
              <a:t>СЛОЙ ЗА УСЛУГИ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9486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7694612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1812" y="4953000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 ЗА ДАННИ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81043" y="5136442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БД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2208212" y="2804100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Down Arrow 56"/>
          <p:cNvSpPr/>
          <p:nvPr/>
        </p:nvSpPr>
        <p:spPr>
          <a:xfrm rot="-2700000">
            <a:off x="2863339" y="4461735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Down Arrow 57"/>
          <p:cNvSpPr/>
          <p:nvPr/>
        </p:nvSpPr>
        <p:spPr>
          <a:xfrm rot="13319652">
            <a:off x="8178097" y="4637707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Down Arrow 58"/>
          <p:cNvSpPr/>
          <p:nvPr/>
        </p:nvSpPr>
        <p:spPr>
          <a:xfrm rot="-10800000">
            <a:off x="9218612" y="2795632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C3A40AFF-C565-4EA7-A700-45536B4EE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2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noProof="1"/>
              <a:t>Отговаря за: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Въвеждане на данни от потребителите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Визуализиране на данни към потребителите</a:t>
            </a:r>
            <a:endParaRPr lang="bg-BG" sz="3600" noProof="1"/>
          </a:p>
          <a:p>
            <a:pPr>
              <a:lnSpc>
                <a:spcPct val="100000"/>
              </a:lnSpc>
            </a:pPr>
            <a:endParaRPr lang="en-US" sz="3600" noProof="1"/>
          </a:p>
          <a:p>
            <a:pPr>
              <a:lnSpc>
                <a:spcPct val="100000"/>
              </a:lnSpc>
            </a:pPr>
            <a:r>
              <a:rPr lang="bg-BG" sz="3600" noProof="1"/>
              <a:t>Може да бъде: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Графичен потребителски интерфейс</a:t>
            </a:r>
          </a:p>
          <a:p>
            <a:pPr lvl="1">
              <a:lnSpc>
                <a:spcPct val="100000"/>
              </a:lnSpc>
            </a:pPr>
            <a:r>
              <a:rPr lang="bg-BG" noProof="1"/>
              <a:t>Уеб приложение, мобилно приложение и др.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Презентационен слой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3286BB6-4725-4F4E-AABC-DE0DF59B2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3591" y="1150938"/>
            <a:ext cx="8021722" cy="55705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sz="3600" dirty="0"/>
              <a:t>Слоят за услуги отговаря за: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обработка на данни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достъпване на слоя за данни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Подготовка на данни за презентационния слой</a:t>
            </a:r>
          </a:p>
          <a:p>
            <a:pPr>
              <a:lnSpc>
                <a:spcPct val="11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25688" y="39688"/>
            <a:ext cx="9351700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0744B8-35DC-4881-82AA-E153DC1AAB7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Слой </a:t>
            </a:r>
            <a:r>
              <a:rPr lang="bg-BG"/>
              <a:t>за услуги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7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C020520-34E3-450A-9209-8901B288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6486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7144</TotalTime>
  <Words>335</Words>
  <Application>Microsoft Office PowerPoint</Application>
  <PresentationFormat>Custom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е трислоен модел?</vt:lpstr>
      <vt:lpstr>Презентационен слой</vt:lpstr>
      <vt:lpstr>Какво научихме в този час?</vt:lpstr>
      <vt:lpstr>Слой за услуги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2019-12-17T11:51:13Z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