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13" r:id="rId3"/>
    <p:sldId id="609" r:id="rId4"/>
    <p:sldId id="605" r:id="rId5"/>
    <p:sldId id="607" r:id="rId6"/>
    <p:sldId id="614" r:id="rId7"/>
    <p:sldId id="615" r:id="rId8"/>
    <p:sldId id="616" r:id="rId9"/>
    <p:sldId id="610" r:id="rId10"/>
    <p:sldId id="61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D030468-E5D9-4CAD-9338-C57F68FE60FD}">
          <p14:sldIdLst>
            <p14:sldId id="613"/>
            <p14:sldId id="609"/>
            <p14:sldId id="605"/>
          </p14:sldIdLst>
        </p14:section>
        <p14:section name="Клас Program" id="{65A454E5-D900-4BD9-A06D-0C47E6B3E929}">
          <p14:sldIdLst>
            <p14:sldId id="607"/>
            <p14:sldId id="614"/>
            <p14:sldId id="615"/>
            <p14:sldId id="616"/>
          </p14:sldIdLst>
        </p14:section>
        <p14:section name="Заключение" id="{F0629D78-CE1A-4FDA-946A-5AA917E2E077}">
          <p14:sldIdLst>
            <p14:sldId id="610"/>
            <p14:sldId id="61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20C5B9F-30A4-4EBB-8083-DDCF8D205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432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D5F21A-192B-4E3A-A2AD-33A0A228B0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37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FFD0461-EA83-41CC-80FA-6D3D9A60A1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271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1BA86D-9B07-4359-BE8F-23C7D47583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006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ACEEF7-399E-45B0-BACD-9EE1E94F18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21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2D20B63-9FC1-47B2-93C2-91EA8BA612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89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974712" cy="2682732"/>
            <a:chOff x="745783" y="3466623"/>
            <a:chExt cx="5974712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82125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bg-BG" dirty="0"/>
              <a:t>Структура на проекта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7237412" y="3917102"/>
            <a:ext cx="4246757" cy="2366465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941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797C2C7-6E3B-40E7-A393-66B158959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/>
              <a:t>MVC </a:t>
            </a:r>
            <a:r>
              <a:rPr lang="bg-BG" dirty="0"/>
              <a:t>структура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/>
              <a:t>Модел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/>
              <a:t>Изглед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/>
              <a:t>Контролер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5D62D4A-A9A8-4964-B871-09C035CD6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76F5D6D-AED2-4306-AAEF-DA60BF413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ConsoleMVC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главна програма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  <a:r>
              <a:rPr lang="bg-BG" dirty="0"/>
              <a:t> – папка съдържаща класове описващи модели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Views</a:t>
            </a:r>
            <a:r>
              <a:rPr lang="bg-BG" dirty="0"/>
              <a:t> – папка съдържаща класове описващи изгледи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Controllers</a:t>
            </a:r>
            <a:r>
              <a:rPr lang="bg-BG" dirty="0"/>
              <a:t> – папка съдържаща класове описващи контролери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902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Ще използваме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</a:t>
            </a:r>
            <a:r>
              <a:rPr lang="en-US" dirty="0"/>
              <a:t> </a:t>
            </a:r>
            <a:r>
              <a:rPr lang="bg-BG" dirty="0"/>
              <a:t>класът като входна точка. Тук ще създадем контролера, който ще управлява всичко.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Program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23" y="2632770"/>
            <a:ext cx="112776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class Program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static void Main(string[] </a:t>
            </a:r>
            <a:r>
              <a:rPr lang="en-US" sz="2800" b="1" dirty="0" err="1">
                <a:latin typeface="Consolas" panose="020B0609020204030204" pitchFamily="49" charset="0"/>
              </a:rPr>
              <a:t>args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    </a:t>
            </a:r>
            <a:r>
              <a:rPr lang="en-US" sz="2800" b="1" dirty="0" err="1">
                <a:latin typeface="Consolas" panose="020B0609020204030204" pitchFamily="49" charset="0"/>
              </a:rPr>
              <a:t>TipCalculatorController</a:t>
            </a:r>
            <a:r>
              <a:rPr lang="en-US" sz="2800" b="1" dirty="0">
                <a:latin typeface="Consolas" panose="020B0609020204030204" pitchFamily="49" charset="0"/>
              </a:rPr>
              <a:t> t =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        new </a:t>
            </a:r>
            <a:r>
              <a:rPr lang="en-US" sz="2800" b="1" dirty="0" err="1">
                <a:latin typeface="Consolas" panose="020B0609020204030204" pitchFamily="49" charset="0"/>
              </a:rPr>
              <a:t>TipCalculatorController</a:t>
            </a:r>
            <a:r>
              <a:rPr lang="en-US" sz="2800" b="1" dirty="0">
                <a:latin typeface="Consolas" panose="020B0609020204030204" pitchFamily="49" charset="0"/>
              </a:rPr>
              <a:t>();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914756B-2B98-4B0D-B827-324B933A4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0DE0B0C-3024-4C55-947E-1899A8F78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Съдържа две полета</a:t>
            </a:r>
            <a:r>
              <a:rPr lang="en-US" dirty="0"/>
              <a:t> amount </a:t>
            </a:r>
            <a:r>
              <a:rPr lang="bg-BG" dirty="0"/>
              <a:t>(сума) и</a:t>
            </a:r>
            <a:r>
              <a:rPr lang="en-US" dirty="0"/>
              <a:t> percent</a:t>
            </a:r>
            <a:r>
              <a:rPr lang="bg-BG" dirty="0"/>
              <a:t> (процент)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Съдържа свойства за тях</a:t>
            </a:r>
          </a:p>
          <a:p>
            <a:r>
              <a:rPr lang="bg-BG" dirty="0"/>
              <a:t>Прави изчисленията и управлява данните</a:t>
            </a:r>
            <a:endParaRPr lang="en-US" dirty="0"/>
          </a:p>
          <a:p>
            <a:r>
              <a:rPr lang="bg-BG" dirty="0"/>
              <a:t>Този клас не се интересува от изгледа и контролера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</a:p>
        </p:txBody>
      </p:sp>
    </p:spTree>
    <p:extLst>
      <p:ext uri="{BB962C8B-B14F-4D97-AF65-F5344CB8AC3E}">
        <p14:creationId xmlns:p14="http://schemas.microsoft.com/office/powerpoint/2010/main" val="212902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F5C16AF-5179-49A0-B8E4-A327825F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Изгледът е клас, в който се описва конкретен потребителски интерфейс</a:t>
            </a:r>
          </a:p>
          <a:p>
            <a:r>
              <a:rPr lang="bg-BG" dirty="0"/>
              <a:t>Може да се ползва както за </a:t>
            </a:r>
            <a:r>
              <a:rPr lang="bg-BG" dirty="0" err="1"/>
              <a:t>въеждане</a:t>
            </a:r>
            <a:r>
              <a:rPr lang="bg-BG" dirty="0"/>
              <a:t>, така и за извеждане на данни</a:t>
            </a:r>
          </a:p>
          <a:p>
            <a:r>
              <a:rPr lang="bg-BG" dirty="0"/>
              <a:t>Може да е свързан с модел (</a:t>
            </a:r>
            <a:r>
              <a:rPr lang="en-US" dirty="0"/>
              <a:t>DTO – data transfer object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а може и да не е свързан с модел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</a:p>
        </p:txBody>
      </p:sp>
    </p:spTree>
    <p:extLst>
      <p:ext uri="{BB962C8B-B14F-4D97-AF65-F5344CB8AC3E}">
        <p14:creationId xmlns:p14="http://schemas.microsoft.com/office/powerpoint/2010/main" val="1394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A0A47E1-72A5-48F1-98D5-78195BB2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Свързва</a:t>
            </a:r>
            <a:r>
              <a:rPr lang="ru-RU" dirty="0"/>
              <a:t> изгледа и модела</a:t>
            </a:r>
            <a:r>
              <a:rPr lang="bg-BG" dirty="0"/>
              <a:t>.</a:t>
            </a:r>
          </a:p>
          <a:p>
            <a:r>
              <a:rPr lang="bg-BG" dirty="0"/>
              <a:t>Създава инстанция на изгледа</a:t>
            </a:r>
          </a:p>
          <a:p>
            <a:r>
              <a:rPr lang="bg-BG" dirty="0"/>
              <a:t>Създава инстанция на модела</a:t>
            </a:r>
          </a:p>
          <a:p>
            <a:r>
              <a:rPr lang="bg-BG" dirty="0"/>
              <a:t>Предава данни към изгледа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47070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5" y="1150938"/>
            <a:ext cx="7596188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Структурата на </a:t>
            </a:r>
            <a:r>
              <a:rPr lang="en-US" sz="3200" dirty="0"/>
              <a:t>MVC </a:t>
            </a:r>
            <a:r>
              <a:rPr lang="bg-BG" sz="3200" dirty="0"/>
              <a:t>проекта е добре да се разпредели в 3 отделни подпапки: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Controllers – </a:t>
            </a:r>
            <a:r>
              <a:rPr lang="bg-BG" dirty="0"/>
              <a:t>съдържаща контролер класовете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Model</a:t>
            </a:r>
            <a:r>
              <a:rPr lang="bg-BG" dirty="0"/>
              <a:t> – съдържаща класовете за моделите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Views </a:t>
            </a:r>
            <a:r>
              <a:rPr lang="bg-BG" dirty="0"/>
              <a:t>– съдържаща изгледите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16" y="3305976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226916" y="38100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FD351BA-60E6-45B7-B0BA-C235C9239CD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</a:t>
            </a:r>
            <a:r>
              <a:rPr lang="en-US" dirty="0"/>
              <a:t>MVC</a:t>
            </a:r>
            <a:r>
              <a:rPr lang="bg-BG" dirty="0"/>
              <a:t>. Структура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362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7147</TotalTime>
  <Words>479</Words>
  <Application>Microsoft Office PowerPoint</Application>
  <PresentationFormat>Custom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Структура на проекта</vt:lpstr>
      <vt:lpstr>Класът Program</vt:lpstr>
      <vt:lpstr>Модел</vt:lpstr>
      <vt:lpstr>Изглед</vt:lpstr>
      <vt:lpstr>Контролер</vt:lpstr>
      <vt:lpstr>Какво научихме в този час?</vt:lpstr>
      <vt:lpstr>Въведение в MVC. Структура на проекта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2019-12-17T11:53:54Z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