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1"/>
  </p:notesMasterIdLst>
  <p:handoutMasterIdLst>
    <p:handoutMasterId r:id="rId12"/>
  </p:handoutMasterIdLst>
  <p:sldIdLst>
    <p:sldId id="394" r:id="rId3"/>
    <p:sldId id="571" r:id="rId4"/>
    <p:sldId id="632" r:id="rId5"/>
    <p:sldId id="633" r:id="rId6"/>
    <p:sldId id="634" r:id="rId7"/>
    <p:sldId id="635" r:id="rId8"/>
    <p:sldId id="594" r:id="rId9"/>
    <p:sldId id="48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6FD9B88-21B2-49EA-8D27-62C72B51876C}">
          <p14:sldIdLst>
            <p14:sldId id="394"/>
            <p14:sldId id="571"/>
            <p14:sldId id="632"/>
            <p14:sldId id="633"/>
            <p14:sldId id="634"/>
            <p14:sldId id="635"/>
          </p14:sldIdLst>
        </p14:section>
        <p14:section name="Заключение" id="{EE4289E4-3D83-4007-8192-48EBC620DF0B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CD77890-41D3-465D-8969-E468E135B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091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E5C3F34-A97A-4B50-B9D6-AB19A7E4F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209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4485B81-E014-4281-8374-1F53B433A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6419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F99D982-1D24-49B1-90E6-61D6D148E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024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4D423-A990-4814-AA90-894A6887CA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6797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ORM</a:t>
            </a:r>
            <a:r>
              <a:rPr lang="bg-BG" dirty="0"/>
              <a:t> – концепция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ORM </a:t>
            </a:r>
            <a:r>
              <a:rPr lang="bg-BG" dirty="0"/>
              <a:t>технология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ORM</a:t>
            </a:r>
            <a:r>
              <a:rPr lang="bg-BG" dirty="0"/>
              <a:t> – плюсове и минуси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B3BC6BF-D0CE-4FDE-AD38-7F49FB4A9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bg-BG" dirty="0"/>
              <a:t>Увод в </a:t>
            </a:r>
            <a:r>
              <a:rPr lang="en-US" dirty="0"/>
              <a:t>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Обектно-релационно съответствие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945572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15D65E4-FFD9-420F-A506-267524EDDDB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Обектно-релационно съответствие 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Mapping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ни позволява да манипулираме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бази данни</a:t>
            </a:r>
            <a:r>
              <a:rPr lang="en-US" dirty="0"/>
              <a:t> </a:t>
            </a:r>
            <a:r>
              <a:rPr lang="bg-BG" dirty="0"/>
              <a:t>използвайки общи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Таблици</a:t>
            </a:r>
            <a:r>
              <a:rPr lang="en-US" dirty="0"/>
              <a:t> </a:t>
            </a:r>
            <a:r>
              <a:rPr lang="bg-BG" dirty="0"/>
              <a:t>в базата данни </a:t>
            </a:r>
            <a:r>
              <a:rPr lang="en-US" dirty="0">
                <a:sym typeface="Wingdings" panose="05000000000000000000" pitchFamily="2" charset="2"/>
              </a:rPr>
              <a:t> C#/Java/etc.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класове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04671F-D956-4239-AA23-481C051B4C69}"/>
              </a:ext>
            </a:extLst>
          </p:cNvPr>
          <p:cNvSpPr/>
          <p:nvPr/>
        </p:nvSpPr>
        <p:spPr>
          <a:xfrm>
            <a:off x="4250307" y="4482844"/>
            <a:ext cx="786828" cy="5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651" y="3581400"/>
            <a:ext cx="5190561" cy="2507799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00" y="3581399"/>
            <a:ext cx="2511317" cy="268846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5D23B14-1F64-49EE-B347-2619469AB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работна рамка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обичайно предоставят следната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функционалност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Автоматично генерира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SQL </a:t>
            </a:r>
            <a:r>
              <a:rPr lang="bg-BG" dirty="0"/>
              <a:t>за извършване на операции върху данните</a:t>
            </a: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bg-BG" dirty="0"/>
              <a:t>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модел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bg-BG" dirty="0"/>
              <a:t> на БД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First</a:t>
            </a:r>
            <a:r>
              <a:rPr lang="en-US" dirty="0"/>
              <a:t> </a:t>
            </a:r>
            <a:r>
              <a:rPr lang="bg-BG" dirty="0"/>
              <a:t>модел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схемата на БД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модел </a:t>
            </a:r>
            <a:r>
              <a:rPr lang="bg-BG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en-US" dirty="0"/>
              <a:t> </a:t>
            </a:r>
            <a:r>
              <a:rPr lang="bg-BG" dirty="0"/>
              <a:t>модел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Извличане на информация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обектно-ориентирано</a:t>
            </a:r>
            <a:r>
              <a:rPr lang="en-US" dirty="0"/>
              <a:t> API (</a:t>
            </a: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</a:t>
            </a:r>
            <a:r>
              <a:rPr lang="bg-BG" dirty="0"/>
              <a:t>заявки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Framework: </a:t>
            </a:r>
            <a:r>
              <a:rPr lang="bg-BG" dirty="0"/>
              <a:t>Отличителни черти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BB82A-3464-4FE0-98B1-642CE64F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956389"/>
            <a:ext cx="3962400" cy="1691811"/>
          </a:xfrm>
          <a:prstGeom prst="roundRect">
            <a:avLst>
              <a:gd name="adj" fmla="val 9957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4FE45-3AE0-4FEC-91BA-CFBD1498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86" y="2971800"/>
            <a:ext cx="4544926" cy="1497256"/>
          </a:xfrm>
          <a:prstGeom prst="roundRect">
            <a:avLst>
              <a:gd name="adj" fmla="val 10049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27712" y="3648444"/>
            <a:ext cx="533400" cy="39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A792C2B-E72B-4685-9667-9D308941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– плюсове и минуси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Плюсове на обектно-релационно съотвествие</a:t>
            </a:r>
            <a:r>
              <a:rPr lang="en-US" dirty="0"/>
              <a:t> (ORM)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По-голяма продуктивност за разработчиците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пише се по-малко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Абстрахиране от разликите между</a:t>
            </a:r>
            <a:r>
              <a:rPr lang="da-DK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обектния</a:t>
            </a:r>
            <a:r>
              <a:rPr lang="da-DK" dirty="0"/>
              <a:t> </a:t>
            </a:r>
            <a:r>
              <a:rPr lang="bg-BG" dirty="0"/>
              <a:t>и</a:t>
            </a:r>
            <a:r>
              <a:rPr lang="da-DK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релационния</a:t>
            </a:r>
            <a:r>
              <a:rPr lang="da-DK" dirty="0"/>
              <a:t> </a:t>
            </a:r>
            <a:r>
              <a:rPr lang="bg-BG" dirty="0"/>
              <a:t>свят</a:t>
            </a:r>
            <a:endParaRPr lang="da-DK" dirty="0"/>
          </a:p>
          <a:p>
            <a:pPr lvl="1">
              <a:lnSpc>
                <a:spcPct val="100000"/>
              </a:lnSpc>
            </a:pPr>
            <a:r>
              <a:rPr lang="bg-BG" dirty="0"/>
              <a:t>Управляемост на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комплексни</a:t>
            </a:r>
            <a:r>
              <a:rPr lang="en-US" dirty="0"/>
              <a:t> </a:t>
            </a:r>
            <a:r>
              <a:rPr lang="bg-BG" dirty="0"/>
              <a:t>връзки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По-лесна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Минуси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Влошена производителност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заради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надразход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overhead/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автоматичногенериран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SQL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Намалена гъвкавост</a:t>
            </a:r>
            <a:r>
              <a:rPr lang="en-US" dirty="0"/>
              <a:t> (</a:t>
            </a:r>
            <a:r>
              <a:rPr lang="bg-BG" dirty="0"/>
              <a:t>някои операции са доста трудни </a:t>
            </a:r>
            <a:r>
              <a:rPr lang="bg-BG"/>
              <a:t>за импелементиране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B7950B5-37F7-41DB-9272-F981122F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– концепция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8F3D7BC-A516-4E0B-9750-9A55B96E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746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7183</TotalTime>
  <Words>402</Words>
  <Application>Microsoft Office PowerPoint</Application>
  <PresentationFormat>Custom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Увод в ORM</vt:lpstr>
      <vt:lpstr>Какво е ORM?</vt:lpstr>
      <vt:lpstr>ORM Framework: Отличителни черти</vt:lpstr>
      <vt:lpstr>ORM – плюсове и минуси</vt:lpstr>
      <vt:lpstr>ORM – концепция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2019-12-17T12:29:33Z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