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585" r:id="rId3"/>
    <p:sldId id="506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5" r:id="rId13"/>
    <p:sldId id="556" r:id="rId14"/>
    <p:sldId id="557" r:id="rId15"/>
    <p:sldId id="558" r:id="rId16"/>
    <p:sldId id="590" r:id="rId17"/>
    <p:sldId id="588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2542F02-8A7D-4D8F-A7F5-4CF0A5A1DADA}">
          <p14:sldIdLst>
            <p14:sldId id="585"/>
            <p14:sldId id="506"/>
          </p14:sldIdLst>
        </p14:section>
        <p14:section name="Visual Studio Debugger" id="{620C97A6-B883-4174-93B5-7AD7AE382896}">
          <p14:sldIdLst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5"/>
            <p14:sldId id="556"/>
            <p14:sldId id="557"/>
            <p14:sldId id="558"/>
          </p14:sldIdLst>
        </p14:section>
        <p14:section name="Заключение" id="{ACDA9250-952B-43FB-96A7-D415A7F51450}">
          <p14:sldIdLst>
            <p14:sldId id="590"/>
            <p14:sldId id="58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49D8FEB-0A57-4E46-822F-BB33B51F5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05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009F32-B0B0-4A27-B2AA-6DDE0461C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0238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11371CC-5C08-472B-8D0F-C8B0FA3C27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031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1BDDC27-60C8-4276-9AF9-6603576CF3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9721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1598612" y="152400"/>
            <a:ext cx="9967699" cy="17811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Увод в концепцията за дебъгване: откриване и отстраняване на проблеми</a:t>
            </a:r>
            <a:r>
              <a:rPr lang="bg-BG" sz="4400" dirty="0"/>
              <a:t> </a:t>
            </a:r>
            <a:endParaRPr lang="en-US" sz="4400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Studio Debugger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476784"/>
            <a:ext cx="5536472" cy="2672571"/>
            <a:chOff x="745783" y="3476784"/>
            <a:chExt cx="5536472" cy="267257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4743885" y="3476784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64" y="3836362"/>
            <a:ext cx="1712628" cy="1854531"/>
          </a:xfrm>
          <a:prstGeom prst="rect">
            <a:avLst/>
          </a:prstGeom>
        </p:spPr>
      </p:pic>
      <p:pic>
        <p:nvPicPr>
          <p:cNvPr id="24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34" y="2868738"/>
            <a:ext cx="4886824" cy="3543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31" y="2103766"/>
            <a:ext cx="1477634" cy="14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</a:t>
            </a:r>
            <a:r>
              <a:rPr lang="ru-RU" dirty="0"/>
              <a:t>предлага доста на инструментите за дебъгване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Опциите и настройките са достъпни чрез</a:t>
            </a:r>
            <a:r>
              <a:rPr lang="en-US" dirty="0"/>
              <a:t> Debug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Options and Settings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Примери  за Опции и Настройки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Разрешени  само за моя код </a:t>
            </a:r>
            <a:r>
              <a:rPr lang="en-US" dirty="0"/>
              <a:t>(</a:t>
            </a:r>
            <a:r>
              <a:rPr lang="bg-BG" dirty="0"/>
              <a:t>игнорира друг код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Разрешава</a:t>
            </a:r>
            <a:r>
              <a:rPr lang="en-US" dirty="0"/>
              <a:t> .NET </a:t>
            </a:r>
            <a:r>
              <a:rPr lang="bg-BG" dirty="0" err="1"/>
              <a:t>фреймуърк</a:t>
            </a:r>
            <a:r>
              <a:rPr lang="en-US" dirty="0"/>
              <a:t> </a:t>
            </a:r>
            <a:r>
              <a:rPr lang="bg-BG" dirty="0" err="1"/>
              <a:t>постъпково</a:t>
            </a:r>
            <a:r>
              <a:rPr lang="bg-BG" dirty="0"/>
              <a:t> изпълнение на кода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Source server </a:t>
            </a:r>
            <a:r>
              <a:rPr lang="bg-BG" dirty="0"/>
              <a:t>поддръжка на сървър с код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Символи</a:t>
            </a:r>
            <a:r>
              <a:rPr lang="en-US" dirty="0"/>
              <a:t> (</a:t>
            </a:r>
            <a:r>
              <a:rPr lang="bg-BG" dirty="0"/>
              <a:t>номерация на редове</a:t>
            </a:r>
            <a:r>
              <a:rPr lang="en-US" dirty="0"/>
              <a:t>, </a:t>
            </a:r>
            <a:r>
              <a:rPr lang="bg-BG" dirty="0"/>
              <a:t>имена на променливи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И още много други </a:t>
            </a:r>
            <a:r>
              <a:rPr lang="en-US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Опции и настройки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EDD3BE2-3090-4E41-8A01-397CC031D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0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Способността да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спре изпълнението </a:t>
            </a:r>
            <a:r>
              <a:rPr lang="bg-BG" dirty="0"/>
              <a:t>на база на някакъв критерий е ключа при </a:t>
            </a:r>
            <a:r>
              <a:rPr lang="bg-BG" dirty="0" err="1"/>
              <a:t>дебъгването</a:t>
            </a:r>
            <a:endParaRPr lang="bg-BG" dirty="0"/>
          </a:p>
          <a:p>
            <a:pPr lvl="1"/>
            <a:r>
              <a:rPr lang="ru-RU" dirty="0"/>
              <a:t>Когато една функция е извикана </a:t>
            </a:r>
          </a:p>
          <a:p>
            <a:pPr lvl="1"/>
            <a:r>
              <a:rPr lang="bg-BG" dirty="0"/>
              <a:t>Когато се променят данни</a:t>
            </a:r>
            <a:endParaRPr lang="en-US" dirty="0"/>
          </a:p>
          <a:p>
            <a:pPr lvl="1"/>
            <a:r>
              <a:rPr lang="ru-RU" dirty="0"/>
              <a:t>Когато специфична нишка достигне до функция</a:t>
            </a:r>
          </a:p>
          <a:p>
            <a:pPr lvl="1"/>
            <a:r>
              <a:rPr lang="ru-RU" dirty="0"/>
              <a:t>И още много </a:t>
            </a:r>
            <a:r>
              <a:rPr lang="en-US" dirty="0"/>
              <a:t>…</a:t>
            </a:r>
          </a:p>
          <a:p>
            <a:r>
              <a:rPr lang="bg-BG" dirty="0" err="1"/>
              <a:t>Дебъгерът</a:t>
            </a:r>
            <a:r>
              <a:rPr lang="bg-BG" dirty="0"/>
              <a:t> на </a:t>
            </a:r>
            <a:r>
              <a:rPr lang="en-US" dirty="0"/>
              <a:t>Visual Studio</a:t>
            </a:r>
            <a:r>
              <a:rPr lang="bg-BG" dirty="0"/>
              <a:t> има огромно множество от възможности, при достигане на точка на прекъсване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Точки на прекъсване (Стопери)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0B525B4-E92B-4591-84FE-DB167856C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2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Спира изпълнението на конкретна Инструкция (ред от кода) </a:t>
            </a:r>
            <a:r>
              <a:rPr lang="bg-BG" dirty="0"/>
              <a:t>Може да се настрои от </a:t>
            </a:r>
            <a:r>
              <a:rPr lang="en-US" dirty="0"/>
              <a:t>Debug-&gt;Toggle breakpoint</a:t>
            </a:r>
          </a:p>
          <a:p>
            <a:pPr lvl="2"/>
            <a:r>
              <a:rPr lang="bg-BG" dirty="0"/>
              <a:t>Клавиша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 </a:t>
            </a:r>
            <a:endParaRPr lang="bg-BG" dirty="0"/>
          </a:p>
          <a:p>
            <a:pPr lvl="2"/>
            <a:r>
              <a:rPr lang="bg-BG" dirty="0"/>
              <a:t>Кликвайки в най-лявата част на прозореца с кода</a:t>
            </a:r>
            <a:endParaRPr lang="en-US" dirty="0"/>
          </a:p>
          <a:p>
            <a:r>
              <a:rPr lang="bg-BG" dirty="0"/>
              <a:t>По подразбиране</a:t>
            </a:r>
            <a:r>
              <a:rPr lang="en-US" dirty="0"/>
              <a:t>, </a:t>
            </a:r>
            <a:r>
              <a:rPr lang="bg-BG" dirty="0"/>
              <a:t>точката на прекъсване (стопера) ще  се задейства всеки път при </a:t>
            </a:r>
            <a:r>
              <a:rPr lang="ru-RU" dirty="0"/>
              <a:t>достигане на реда от кода</a:t>
            </a:r>
            <a:endParaRPr lang="en-US" dirty="0"/>
          </a:p>
          <a:p>
            <a:r>
              <a:rPr lang="ru-RU" dirty="0"/>
              <a:t>Допълнителни възможности:  настъпване на дадено условие, достигане на определен брой, промяна на стойности, филтри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Точки на прекъсване във </a:t>
            </a:r>
            <a:r>
              <a:rPr lang="en-US" dirty="0"/>
              <a:t>Visual Studio 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5249E83-D9BD-4DFF-924E-AE47B8A07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2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Управляват се  чрез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прозореца на точките на прекъсванията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dirty="0"/>
              <a:t> </a:t>
            </a:r>
            <a:r>
              <a:rPr lang="bg-BG" dirty="0"/>
              <a:t>на точки на прекъсвания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Премахване 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деактивиране</a:t>
            </a:r>
            <a:r>
              <a:rPr lang="en-US" dirty="0"/>
              <a:t> </a:t>
            </a:r>
            <a:r>
              <a:rPr lang="bg-BG" dirty="0"/>
              <a:t>на точки на прекъсвания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Етикетиране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групиране</a:t>
            </a:r>
            <a:r>
              <a:rPr lang="en-US" dirty="0"/>
              <a:t> </a:t>
            </a:r>
            <a:r>
              <a:rPr lang="bg-BG" dirty="0"/>
              <a:t>на точките на прекъсване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Експортиране/Импортиране</a:t>
            </a:r>
            <a:r>
              <a:rPr lang="bg-BG" dirty="0"/>
              <a:t> на точки на прекъсване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на точки на прекъсване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3412" y="4800600"/>
            <a:ext cx="8139853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7FDFDBF-AC78-4F84-BA6B-9DFBBEAFD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60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Позволява Ви да извършвате изследване, по-голям контрол, когато се стигне точка на прекъсване</a:t>
            </a:r>
            <a:endParaRPr lang="en-US" dirty="0"/>
          </a:p>
          <a:p>
            <a:r>
              <a:rPr lang="bg-BG" dirty="0"/>
              <a:t>Примери за настройки по избор</a:t>
            </a:r>
            <a:endParaRPr lang="en-US" dirty="0"/>
          </a:p>
          <a:p>
            <a:pPr lvl="1"/>
            <a:r>
              <a:rPr lang="bg-BG" dirty="0"/>
              <a:t>Номер на процес</a:t>
            </a:r>
            <a:endParaRPr lang="en-US" dirty="0"/>
          </a:p>
          <a:p>
            <a:pPr lvl="1"/>
            <a:r>
              <a:rPr lang="bg-BG" dirty="0"/>
              <a:t>Име на процес</a:t>
            </a:r>
            <a:endParaRPr lang="en-US" dirty="0"/>
          </a:p>
          <a:p>
            <a:pPr lvl="1"/>
            <a:r>
              <a:rPr lang="bg-BG" dirty="0"/>
              <a:t>Номер на нишка</a:t>
            </a:r>
            <a:endParaRPr lang="en-US" dirty="0"/>
          </a:p>
          <a:p>
            <a:pPr lvl="1"/>
            <a:r>
              <a:rPr lang="bg-BG" dirty="0"/>
              <a:t>Име на нишка</a:t>
            </a:r>
            <a:endParaRPr lang="en-US" dirty="0"/>
          </a:p>
          <a:p>
            <a:r>
              <a:rPr lang="ru-RU" dirty="0"/>
              <a:t>Множествен избор - могат да бъдат комбинирани, използвайки</a:t>
            </a:r>
            <a:r>
              <a:rPr lang="en-US" dirty="0"/>
              <a:t> &amp;, ||,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 на точки на прекъсване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1212" y="2232084"/>
            <a:ext cx="3657600" cy="296946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CA3E12-3AE1-47E9-9721-3EE1FB81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5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4624" y="1150938"/>
            <a:ext cx="8215313" cy="5570537"/>
          </a:xfrm>
        </p:spPr>
        <p:txBody>
          <a:bodyPr>
            <a:normAutofit/>
          </a:bodyPr>
          <a:lstStyle/>
          <a:p>
            <a:r>
              <a:rPr lang="bg-BG" dirty="0"/>
              <a:t>Как да работим с </a:t>
            </a:r>
            <a:r>
              <a:rPr lang="en-US" dirty="0"/>
              <a:t>Visual Studio Debugger</a:t>
            </a:r>
          </a:p>
          <a:p>
            <a:r>
              <a:rPr lang="bg-BG" dirty="0"/>
              <a:t>Какво са точките на прекъсване. Стопери</a:t>
            </a:r>
          </a:p>
          <a:p>
            <a:r>
              <a:rPr lang="bg-BG" sz="3200" dirty="0"/>
              <a:t>Как да настройваме  показваните данни в прозорците за </a:t>
            </a:r>
            <a:r>
              <a:rPr lang="bg-BG" sz="3200" dirty="0" err="1"/>
              <a:t>дебъгване</a:t>
            </a:r>
            <a:endParaRPr lang="bg-BG" sz="3200" dirty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610DD5-521C-43DE-B13D-0A237A55011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2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FFE95FF-6CC0-49C1-85A9-4BA6408D1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4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Visual Studio Debugger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Точки на прекъсвания (</a:t>
            </a:r>
            <a:r>
              <a:rPr lang="en-US" dirty="0"/>
              <a:t>Breakpoints</a:t>
            </a:r>
            <a:r>
              <a:rPr lang="bg-BG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812" y="1828800"/>
            <a:ext cx="3429001" cy="4421449"/>
          </a:xfrm>
          <a:prstGeom prst="rect">
            <a:avLst/>
          </a:prstGeom>
        </p:spPr>
      </p:pic>
      <p:pic>
        <p:nvPicPr>
          <p:cNvPr id="7" name="Picture 2" descr="http://breakpoint.untergrund.net/2009/gfx/newhead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7" y="4343400"/>
            <a:ext cx="4037012" cy="1186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62" y="2971800"/>
            <a:ext cx="1573775" cy="1573775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B20C2D0-7129-4243-810F-9C6275060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9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Studio IDE </a:t>
            </a:r>
            <a:r>
              <a:rPr lang="bg-BG" dirty="0"/>
              <a:t>дава множество инструмента за </a:t>
            </a:r>
            <a:r>
              <a:rPr lang="bg-BG" dirty="0" err="1"/>
              <a:t>дебъгване</a:t>
            </a:r>
            <a:r>
              <a:rPr lang="bg-BG" dirty="0"/>
              <a:t> на приложението Ви</a:t>
            </a:r>
            <a:endParaRPr lang="en-US" dirty="0"/>
          </a:p>
          <a:p>
            <a:pPr lvl="1"/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точки на прекъсване (стопери)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Визуализиране на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програмния поток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Управление на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потока на изпълнение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Съвети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на променливите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/>
              <a:t>Дебъгване</a:t>
            </a:r>
            <a:r>
              <a:rPr lang="bg-BG" dirty="0"/>
              <a:t> на </a:t>
            </a:r>
            <a:r>
              <a:rPr lang="en-US" dirty="0"/>
              <a:t>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многонишкови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програми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 още много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bg-BG" dirty="0"/>
              <a:t>дебъгер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E1F991-F40B-4281-A9D0-FEC6664FF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Стартирайте програмата  с</a:t>
            </a:r>
            <a:r>
              <a:rPr lang="en-US" dirty="0"/>
              <a:t> Visual Studio Debugger</a:t>
            </a:r>
          </a:p>
          <a:p>
            <a:r>
              <a:rPr lang="ru-RU" dirty="0"/>
              <a:t>Свържете се с вече стартиран процес</a:t>
            </a:r>
          </a:p>
          <a:p>
            <a:pPr lvl="1"/>
            <a:r>
              <a:rPr lang="bg-BG" dirty="0"/>
              <a:t>Без заредена програма можете все още да </a:t>
            </a:r>
            <a:r>
              <a:rPr lang="bg-BG" dirty="0" err="1"/>
              <a:t>дебъгвате</a:t>
            </a:r>
            <a:endParaRPr lang="en-US" dirty="0"/>
          </a:p>
          <a:p>
            <a:pPr lvl="1"/>
            <a:r>
              <a:rPr lang="bg-BG" dirty="0"/>
              <a:t>Използва се когато </a:t>
            </a:r>
            <a:r>
              <a:rPr lang="en-US" dirty="0"/>
              <a:t> </a:t>
            </a:r>
            <a:r>
              <a:rPr lang="bg-BG" dirty="0"/>
              <a:t>не е лесно достъпна</a:t>
            </a:r>
            <a:endParaRPr lang="en-US" dirty="0"/>
          </a:p>
          <a:p>
            <a:pPr lvl="1"/>
            <a:r>
              <a:rPr lang="bg-BG" dirty="0"/>
              <a:t>От менюто </a:t>
            </a:r>
            <a:r>
              <a:rPr lang="en-US" dirty="0"/>
              <a:t>Debug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 to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</a:t>
            </a:r>
            <a:r>
              <a:rPr lang="bg-BG" dirty="0" err="1"/>
              <a:t>дебъгваме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6411" y="4049272"/>
            <a:ext cx="3810000" cy="257065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962D586-92D7-4006-A7AA-403EA98D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2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 </a:t>
            </a:r>
            <a:r>
              <a:rPr lang="bg-BG" dirty="0"/>
              <a:t>меню</a:t>
            </a:r>
            <a:r>
              <a:rPr lang="en-US" dirty="0"/>
              <a:t>, </a:t>
            </a:r>
            <a:r>
              <a:rPr lang="bg-BG" dirty="0"/>
              <a:t>Стартиране на </a:t>
            </a:r>
            <a:r>
              <a:rPr lang="bg-BG" dirty="0" err="1"/>
              <a:t>Дебъгера</a:t>
            </a:r>
            <a:endParaRPr lang="en-US" dirty="0"/>
          </a:p>
          <a:p>
            <a:pPr lvl="1"/>
            <a:r>
              <a:rPr lang="bg-BG" dirty="0"/>
              <a:t>Клавишни комбинации с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F5</a:t>
            </a:r>
            <a:r>
              <a:rPr lang="en-US" dirty="0"/>
              <a:t>]</a:t>
            </a:r>
          </a:p>
          <a:p>
            <a:r>
              <a:rPr lang="bg-BG" dirty="0"/>
              <a:t>По – лесен достъп до сорс кода и </a:t>
            </a:r>
            <a:r>
              <a:rPr lang="en-US" dirty="0"/>
              <a:t> </a:t>
            </a:r>
            <a:r>
              <a:rPr lang="bg-BG" dirty="0"/>
              <a:t>символите, докато са заредени в програмата</a:t>
            </a:r>
            <a:endParaRPr lang="en-US" dirty="0"/>
          </a:p>
          <a:p>
            <a:r>
              <a:rPr lang="ru-RU" dirty="0"/>
              <a:t>Съществуват някои разлики, сравнявайки нормално стартирания процес и стартирания в режим на дебъгване процес</a:t>
            </a:r>
            <a:endParaRPr lang="en-US" dirty="0"/>
          </a:p>
          <a:p>
            <a:pPr lvl="1"/>
            <a:r>
              <a:rPr lang="bg-BG" dirty="0"/>
              <a:t>Хостинг 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приложение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Visual Studio </a:t>
            </a:r>
            <a:r>
              <a:rPr lang="ru-RU" dirty="0"/>
              <a:t>подменя реалния </a:t>
            </a:r>
            <a:r>
              <a:rPr lang="en-US" dirty="0"/>
              <a:t>IIS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програма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A0512B-69D6-472C-9BF3-5A2C3282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Прозорците за дебъгване </a:t>
            </a:r>
            <a:r>
              <a:rPr lang="ru-RU" dirty="0"/>
              <a:t>са средство, с което можете да извършите интроспекция на състоянието на процес</a:t>
            </a:r>
            <a:endParaRPr lang="en-US" dirty="0"/>
          </a:p>
          <a:p>
            <a:r>
              <a:rPr lang="ru-RU" dirty="0"/>
              <a:t>Отваря се нов прозорец с избраната информация в него</a:t>
            </a:r>
            <a:endParaRPr lang="en-US" dirty="0"/>
          </a:p>
          <a:p>
            <a:r>
              <a:rPr lang="bg-BG" dirty="0"/>
              <a:t>Категории на прозореца </a:t>
            </a:r>
            <a:endParaRPr lang="en-US" dirty="0"/>
          </a:p>
          <a:p>
            <a:pPr lvl="1"/>
            <a:r>
              <a:rPr lang="bg-BG" dirty="0"/>
              <a:t>Проверка на информацията</a:t>
            </a:r>
            <a:endParaRPr lang="en-US" dirty="0"/>
          </a:p>
          <a:p>
            <a:pPr lvl="1"/>
            <a:r>
              <a:rPr lang="bg-BG" dirty="0"/>
              <a:t>Нишки</a:t>
            </a:r>
          </a:p>
          <a:p>
            <a:pPr lvl="1"/>
            <a:r>
              <a:rPr lang="bg-BG" dirty="0"/>
              <a:t>Достъпни от меню</a:t>
            </a:r>
            <a:endParaRPr lang="en-US" dirty="0"/>
          </a:p>
          <a:p>
            <a:pPr lvl="1"/>
            <a:r>
              <a:rPr lang="en-US" dirty="0"/>
              <a:t>Debug -&gt; 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Прозорци за дебъгване</a:t>
            </a:r>
            <a:endParaRPr lang="en-US" dirty="0"/>
          </a:p>
        </p:txBody>
      </p:sp>
      <p:pic>
        <p:nvPicPr>
          <p:cNvPr id="3074" name="Picture 2" descr="https://www.hex-rays.com/products/ida/pix/remotedebugger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3153152"/>
            <a:ext cx="4495799" cy="337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6A6BECA-DC45-4C66-BFBC-B4EC49877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1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Конвенционални клавиши</a:t>
            </a:r>
            <a:r>
              <a:rPr lang="en-US" dirty="0"/>
              <a:t> </a:t>
            </a:r>
            <a:r>
              <a:rPr lang="ru-RU" dirty="0"/>
              <a:t>за често срещани задачи за Дебъгване</a:t>
            </a:r>
          </a:p>
          <a:p>
            <a:pPr lvl="1"/>
            <a:r>
              <a:rPr lang="bg-BG" dirty="0"/>
              <a:t>Стъпка в … - </a:t>
            </a:r>
            <a:r>
              <a:rPr lang="en-US" dirty="0"/>
              <a:t>Step into</a:t>
            </a:r>
          </a:p>
          <a:p>
            <a:pPr lvl="1"/>
            <a:r>
              <a:rPr lang="bg-BG" dirty="0" err="1"/>
              <a:t>Постъпково</a:t>
            </a:r>
            <a:r>
              <a:rPr lang="bg-BG" dirty="0"/>
              <a:t> - </a:t>
            </a:r>
            <a:r>
              <a:rPr lang="en-US" dirty="0"/>
              <a:t>Step over</a:t>
            </a:r>
          </a:p>
          <a:p>
            <a:pPr lvl="1"/>
            <a:r>
              <a:rPr lang="bg-BG" dirty="0"/>
              <a:t>Продължаване - </a:t>
            </a:r>
            <a:r>
              <a:rPr lang="en-US" dirty="0"/>
              <a:t>Continue</a:t>
            </a:r>
          </a:p>
          <a:p>
            <a:pPr lvl="1"/>
            <a:r>
              <a:rPr lang="bg-BG" dirty="0"/>
              <a:t>Прекратяване - </a:t>
            </a:r>
            <a:r>
              <a:rPr lang="en-US" dirty="0"/>
              <a:t>Break</a:t>
            </a:r>
          </a:p>
          <a:p>
            <a:pPr lvl="1"/>
            <a:r>
              <a:rPr lang="bg-BG" dirty="0"/>
              <a:t>Точки на прекъсване</a:t>
            </a:r>
          </a:p>
          <a:p>
            <a:pPr lvl="1"/>
            <a:r>
              <a:rPr lang="ru-RU" dirty="0"/>
              <a:t>Адаптируеми, да отговарят на вашите нужди</a:t>
            </a:r>
          </a:p>
          <a:p>
            <a:pPr lvl="1"/>
            <a:r>
              <a:rPr lang="bg-BG" dirty="0"/>
              <a:t>Бутони за Добавяне/Премахване -  </a:t>
            </a:r>
            <a:r>
              <a:rPr lang="en-US" dirty="0"/>
              <a:t>Add / Remove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Лентата с инструменти за дебъгване</a:t>
            </a:r>
            <a:endParaRPr lang="en-US" dirty="0"/>
          </a:p>
        </p:txBody>
      </p:sp>
      <p:pic>
        <p:nvPicPr>
          <p:cNvPr id="4098" name="Picture 2" descr="http://www.austintowntwp.com/images/Radio%20Master%20Contr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981200"/>
            <a:ext cx="5334000" cy="2997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46289B3-AB3A-4DD5-AD4A-617E05EEF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2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По подразбиране приложението ще се изпълни без прекъсване (като спира само при изключение или прекъсване)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Дебъгването е цялостно наблюдение на състоянието на процеса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Контролирането на изпълнението позволява </a:t>
            </a:r>
            <a:r>
              <a:rPr lang="en-US" dirty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Пауза</a:t>
            </a:r>
            <a:r>
              <a:rPr lang="en-US" dirty="0"/>
              <a:t> </a:t>
            </a:r>
            <a:r>
              <a:rPr lang="bg-BG" dirty="0"/>
              <a:t>в изпълнението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Възобновяване</a:t>
            </a:r>
            <a:r>
              <a:rPr lang="en-US" dirty="0"/>
              <a:t> </a:t>
            </a:r>
            <a:r>
              <a:rPr lang="bg-BG" dirty="0"/>
              <a:t>на изпълнението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Постъпково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изпълнение </a:t>
            </a:r>
            <a:r>
              <a:rPr lang="bg-BG" dirty="0"/>
              <a:t>на приложението на малки части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С помощта на </a:t>
            </a:r>
            <a:r>
              <a:rPr lang="en-US" noProof="1"/>
              <a:t>IntelliTrace</a:t>
            </a:r>
            <a:r>
              <a:rPr lang="bg-BG" dirty="0"/>
              <a:t> (записване на стъпките</a:t>
            </a:r>
            <a:r>
              <a:rPr lang="en-US" dirty="0"/>
              <a:t>), </a:t>
            </a:r>
            <a:r>
              <a:rPr lang="bg-BG" dirty="0"/>
              <a:t>се позволява</a:t>
            </a:r>
            <a:r>
              <a:rPr lang="en-US" dirty="0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връщане на стъпки назад </a:t>
            </a:r>
            <a:r>
              <a:rPr lang="bg-BG" noProof="1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напред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Контролиране на изпълнението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F5051F4-A04D-47F9-9318-F88FA915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1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IntelliTrace</a:t>
            </a:r>
            <a:r>
              <a:rPr lang="en-US" noProof="1"/>
              <a:t> </a:t>
            </a:r>
            <a:r>
              <a:rPr lang="bg-BG" noProof="1"/>
              <a:t>работи на фонов режим</a:t>
            </a:r>
            <a:r>
              <a:rPr lang="en-US" noProof="1"/>
              <a:t>, </a:t>
            </a:r>
            <a:r>
              <a:rPr lang="bg-BG" noProof="1"/>
              <a:t>записва това, което правите по време на дебъгване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noProof="1"/>
              <a:t>Лесно можете да получите предишно състояние на вашето приложение от</a:t>
            </a:r>
            <a:r>
              <a:rPr lang="en-US" noProof="1"/>
              <a:t> 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noProof="1"/>
              <a:t>Можете да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навигирате през 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0175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bg-BG" dirty="0"/>
              <a:t>И да наблюдавате какво се случва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За да </a:t>
            </a:r>
            <a:r>
              <a:rPr lang="bg-BG" dirty="0" err="1"/>
              <a:t>навигирате</a:t>
            </a:r>
            <a:r>
              <a:rPr lang="en-US" dirty="0"/>
              <a:t>, </a:t>
            </a:r>
            <a:r>
              <a:rPr lang="ru-RU" dirty="0"/>
              <a:t>просто щракнете върху </a:t>
            </a:r>
          </a:p>
          <a:p>
            <a:pPr marL="377887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dirty="0"/>
              <a:t>някое от събитията, които искате да разгледате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IntelliTrace</a:t>
            </a:r>
            <a:r>
              <a:rPr lang="bg-BG" noProof="1"/>
              <a:t> – интелигентно (умно) проследяване</a:t>
            </a:r>
            <a:endParaRPr lang="en-US" noProof="1"/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02" y="2895600"/>
            <a:ext cx="3213572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A456EDD-2C94-4945-B2C4-56D7E1C9F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0108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7158</TotalTime>
  <Words>893</Words>
  <Application>Microsoft Office PowerPoint</Application>
  <PresentationFormat>Custom</PresentationFormat>
  <Paragraphs>136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Visual Studio дебъгер</vt:lpstr>
      <vt:lpstr>Как да дебъгваме?</vt:lpstr>
      <vt:lpstr>Дебъгване на програма</vt:lpstr>
      <vt:lpstr>Прозорци за дебъгване</vt:lpstr>
      <vt:lpstr>Лентата с инструменти за дебъгване</vt:lpstr>
      <vt:lpstr>Контролиране на изпълнението</vt:lpstr>
      <vt:lpstr>IntelliTrace – интелигентно (умно) проследяване</vt:lpstr>
      <vt:lpstr>Опции и настройки</vt:lpstr>
      <vt:lpstr>Точки на прекъсване (Стопери)</vt:lpstr>
      <vt:lpstr>Точки на прекъсване във Visual Studio </vt:lpstr>
      <vt:lpstr>Управление на точки на прекъсване</vt:lpstr>
      <vt:lpstr>Филтри на точки на прекъсване</vt:lpstr>
      <vt:lpstr>Какво научихме в този час?</vt:lpstr>
      <vt:lpstr>Използване на дебъгер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subject>C# Basics Course</dc:subject>
  <dc:creator>Software University Foundation</dc:creator>
  <cp:keywords>debug; debugging; quality code; programming; course; SoftUni; Software University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2019-12-17T12:04:40Z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