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585" r:id="rId3"/>
    <p:sldId id="506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8" r:id="rId12"/>
    <p:sldId id="569" r:id="rId13"/>
    <p:sldId id="570" r:id="rId14"/>
    <p:sldId id="590" r:id="rId15"/>
    <p:sldId id="588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09D354DD-C701-4A15-9979-BB0FF427B0AE}">
          <p14:sldIdLst>
            <p14:sldId id="585"/>
            <p14:sldId id="506"/>
          </p14:sldIdLst>
        </p14:section>
        <p14:section name="Инспектиране на Данни – Data Inspection" id="{C91E04AF-D5C9-46B0-B27A-BE4080E45AB7}">
          <p14:sldIdLst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  <p14:section name="Нишки и стек" id="{D815EA61-F61B-4219-9590-0473F4B4EFD4}">
          <p14:sldIdLst>
            <p14:sldId id="568"/>
            <p14:sldId id="569"/>
            <p14:sldId id="570"/>
          </p14:sldIdLst>
        </p14:section>
        <p14:section name="Заключение" id="{59C3D6F9-A0E5-4FBB-947A-A9CD8EDC7A97}">
          <p14:sldIdLst>
            <p14:sldId id="590"/>
            <p14:sldId id="58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>
        <p:scale>
          <a:sx n="80" d="100"/>
          <a:sy n="80" d="100"/>
        </p:scale>
        <p:origin x="638" y="1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BDBA8BB-116E-4F99-9496-39EC49442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0970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8AB986F-E790-4F7C-B361-CE3EFD574A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530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AF87E12-383A-48E0-9C29-B02526D5C6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487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6386ACD-F2A7-4354-934A-D31B1B39F4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3866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79412" y="428648"/>
            <a:ext cx="11186899" cy="17049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Увод в концепцията за дебъгване</a:t>
            </a:r>
            <a:r>
              <a:rPr lang="en-US" sz="4400" dirty="0"/>
              <a:t>: </a:t>
            </a:r>
            <a:r>
              <a:rPr lang="ru-RU" sz="4400" dirty="0"/>
              <a:t>откриване и отстраняване на проблеми</a:t>
            </a:r>
            <a:r>
              <a:rPr lang="bg-BG" sz="4400" dirty="0"/>
              <a:t> </a:t>
            </a:r>
            <a:endParaRPr lang="en-US" sz="4400" dirty="0"/>
          </a:p>
        </p:txBody>
      </p:sp>
      <p:sp>
        <p:nvSpPr>
          <p:cNvPr id="22" name="Subtitle 5"/>
          <p:cNvSpPr txBox="1"/>
          <p:nvPr/>
        </p:nvSpPr>
        <p:spPr>
          <a:xfrm>
            <a:off x="745784" y="2220720"/>
            <a:ext cx="10820528" cy="7248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Инспектиране на данни</a:t>
            </a:r>
            <a:r>
              <a:rPr lang="en-US" dirty="0"/>
              <a:t>. </a:t>
            </a:r>
            <a:r>
              <a:rPr lang="bg-BG" dirty="0"/>
              <a:t>Нишки.</a:t>
            </a:r>
            <a:r>
              <a:rPr lang="en-US" dirty="0"/>
              <a:t> </a:t>
            </a:r>
            <a:r>
              <a:rPr lang="bg-BG" dirty="0"/>
              <a:t>Стек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476784"/>
            <a:ext cx="5632356" cy="2672571"/>
            <a:chOff x="745783" y="3476784"/>
            <a:chExt cx="5632356" cy="267257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4839769" y="3476784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64" y="3836362"/>
            <a:ext cx="1712628" cy="18545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14" y="4166345"/>
            <a:ext cx="2257345" cy="15597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8957864" y="4694986"/>
            <a:ext cx="1207932" cy="12582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6" name="Picture 2" descr="http://www.fourteenthstreetstudio.com/web_cross_thread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48" y="3352800"/>
            <a:ext cx="1919607" cy="12841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1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Основни единици от изпълняващ се код</a:t>
            </a:r>
            <a:endParaRPr lang="en-US" dirty="0"/>
          </a:p>
          <a:p>
            <a:r>
              <a:rPr lang="bg-BG" dirty="0"/>
              <a:t>Общо, програмите използват повече от една нишка</a:t>
            </a:r>
            <a:endParaRPr lang="en-US" dirty="0"/>
          </a:p>
          <a:p>
            <a:pPr lvl="1"/>
            <a:r>
              <a:rPr lang="bg-BG" dirty="0"/>
              <a:t>В</a:t>
            </a:r>
            <a:r>
              <a:rPr lang="en-US" dirty="0"/>
              <a:t> .NET</a:t>
            </a:r>
            <a:r>
              <a:rPr lang="bg-BG" dirty="0"/>
              <a:t> винаги има повече от една нишка</a:t>
            </a:r>
            <a:endParaRPr lang="en-US" dirty="0"/>
          </a:p>
          <a:p>
            <a:r>
              <a:rPr lang="bg-BG" dirty="0"/>
              <a:t>Всяка нишка има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област от паметта</a:t>
            </a:r>
            <a:r>
              <a:rPr lang="en-US" dirty="0"/>
              <a:t> </a:t>
            </a:r>
            <a:r>
              <a:rPr lang="bg-BG" dirty="0"/>
              <a:t>свързана с нея, известна като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стек</a:t>
            </a:r>
            <a:endParaRPr lang="en-US" dirty="0"/>
          </a:p>
          <a:p>
            <a:pPr lvl="1"/>
            <a:r>
              <a:rPr lang="bg-BG" dirty="0"/>
              <a:t>Пазеща локални променливи</a:t>
            </a:r>
            <a:endParaRPr lang="en-US" dirty="0"/>
          </a:p>
          <a:p>
            <a:pPr lvl="1"/>
            <a:r>
              <a:rPr lang="bg-BG" dirty="0"/>
              <a:t>Пазеща област със специфична информация</a:t>
            </a:r>
            <a:endParaRPr lang="en-US" dirty="0"/>
          </a:p>
          <a:p>
            <a:r>
              <a:rPr lang="bg-BG" dirty="0"/>
              <a:t>Област от паметта, работеща на принципа </a:t>
            </a:r>
            <a:r>
              <a:rPr lang="en-US" dirty="0"/>
              <a:t>LIFO</a:t>
            </a:r>
            <a:r>
              <a:rPr lang="bg-BG" dirty="0"/>
              <a:t> – последно влезнал – първи </a:t>
            </a:r>
            <a:r>
              <a:rPr lang="bg-BG" dirty="0" err="1"/>
              <a:t>излезнал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Нишки – </a:t>
            </a:r>
            <a:r>
              <a:rPr lang="en-US"/>
              <a:t>Threads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C44BF61-B66E-4D80-9F3E-6F2495100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5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/>
          <a:lstStyle/>
          <a:p>
            <a:r>
              <a:rPr lang="ru-RU" dirty="0"/>
              <a:t>Преглед на дейността на нишките в процеса</a:t>
            </a:r>
            <a:endParaRPr lang="en-US" dirty="0"/>
          </a:p>
          <a:p>
            <a:r>
              <a:rPr lang="ru-RU" dirty="0"/>
              <a:t>Включва основна информация за всяка нишка</a:t>
            </a:r>
            <a:endParaRPr lang="en-US" dirty="0"/>
          </a:p>
          <a:p>
            <a:pPr lvl="1"/>
            <a:r>
              <a:rPr lang="bg-BG" dirty="0"/>
              <a:t>Идентификатор (номер) на нишка</a:t>
            </a:r>
            <a:endParaRPr lang="en-US" dirty="0"/>
          </a:p>
          <a:p>
            <a:pPr lvl="1"/>
            <a:r>
              <a:rPr lang="bg-BG" dirty="0"/>
              <a:t>Категория</a:t>
            </a:r>
            <a:endParaRPr lang="en-US" dirty="0"/>
          </a:p>
          <a:p>
            <a:pPr lvl="1"/>
            <a:r>
              <a:rPr lang="bg-BG" dirty="0"/>
              <a:t>Име</a:t>
            </a:r>
            <a:endParaRPr lang="en-US" dirty="0"/>
          </a:p>
          <a:p>
            <a:pPr lvl="1"/>
            <a:r>
              <a:rPr lang="bg-BG" dirty="0"/>
              <a:t>Разположение (място)</a:t>
            </a:r>
            <a:endParaRPr lang="en-US" dirty="0"/>
          </a:p>
          <a:p>
            <a:pPr lvl="1"/>
            <a:r>
              <a:rPr lang="bg-BG" dirty="0"/>
              <a:t>Приоритет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Прозорецът с нишките на процеса, които се изпълняват – Threads Window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3812" y="4038600"/>
            <a:ext cx="6595832" cy="2342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51B1119-C8C6-4FB6-AF6E-2AFB5CBCC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1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Стекът с нишките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общо се нарича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Стек с извикванията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call stack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/>
              <a:t>Visual Studio </a:t>
            </a:r>
            <a:r>
              <a:rPr lang="bg-BG" noProof="1"/>
              <a:t>показва елементите на стека с извикванията</a:t>
            </a:r>
            <a:endParaRPr lang="en-US" noProof="1"/>
          </a:p>
          <a:p>
            <a:pPr lvl="1"/>
            <a:r>
              <a:rPr lang="bg-BG" dirty="0"/>
              <a:t>Локални променливи</a:t>
            </a:r>
            <a:endParaRPr lang="en-US" dirty="0"/>
          </a:p>
          <a:p>
            <a:pPr lvl="1"/>
            <a:r>
              <a:rPr lang="bg-BG" dirty="0"/>
              <a:t>Методи (области от кода на метода)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noProof="1"/>
              <a:t>Стек с извикванията – Call Stacks</a:t>
            </a:r>
            <a:endParaRPr lang="en-US" noProof="1"/>
          </a:p>
        </p:txBody>
      </p:sp>
      <p:pic>
        <p:nvPicPr>
          <p:cNvPr id="1026" name="Picture 2" descr="http://upload.wikimedia.org/wikipedia/commons/thumb/d/d3/Call_stack_layout.svg/342px-Call_stack_layou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37" y="3048000"/>
            <a:ext cx="3257550" cy="2657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1612" y="4317103"/>
            <a:ext cx="39846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7E855CF-5469-4501-BAEA-7E5496D8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4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4624" y="1150938"/>
            <a:ext cx="8215313" cy="5570537"/>
          </a:xfrm>
        </p:spPr>
        <p:txBody>
          <a:bodyPr>
            <a:normAutofit/>
          </a:bodyPr>
          <a:lstStyle/>
          <a:p>
            <a:r>
              <a:rPr lang="bg-BG" dirty="0"/>
              <a:t>Как да инспектираме по-задълбочено </a:t>
            </a:r>
            <a:r>
              <a:rPr lang="bg-BG" dirty="0" err="1"/>
              <a:t>дебъгваните</a:t>
            </a:r>
            <a:r>
              <a:rPr lang="bg-BG" dirty="0"/>
              <a:t> данни и методи</a:t>
            </a:r>
            <a:endParaRPr lang="en-US" dirty="0"/>
          </a:p>
          <a:p>
            <a:pPr marL="819096" lvl="1" indent="-514350"/>
            <a:r>
              <a:rPr lang="en-US" sz="3400" dirty="0"/>
              <a:t>Locals, Autos, Watch</a:t>
            </a:r>
            <a:endParaRPr lang="bg-BG" sz="3400" dirty="0"/>
          </a:p>
          <a:p>
            <a:r>
              <a:rPr lang="bg-BG" sz="3600" dirty="0"/>
              <a:t>Да проследяваме състоянието на нишките в</a:t>
            </a:r>
            <a:r>
              <a:rPr lang="en-US" sz="3600" dirty="0"/>
              <a:t> </a:t>
            </a:r>
            <a:r>
              <a:rPr lang="en-US" sz="3600" dirty="0" err="1"/>
              <a:t>.Net</a:t>
            </a:r>
            <a:endParaRPr lang="bg-BG" sz="3600" dirty="0"/>
          </a:p>
          <a:p>
            <a:r>
              <a:rPr lang="bg-BG" sz="3600" dirty="0"/>
              <a:t>Да работим с данните в стека</a:t>
            </a:r>
            <a:endParaRPr lang="en-US" sz="3600" dirty="0"/>
          </a:p>
          <a:p>
            <a:pPr marL="0" indent="0">
              <a:lnSpc>
                <a:spcPct val="110000"/>
              </a:lnSpc>
              <a:buNone/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94DD9D-A757-4793-A351-082FEBB7958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0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4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EE33EF2-8F67-4044-84A3-1BB398161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7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r>
              <a:rPr lang="bg-BG" dirty="0"/>
              <a:t>Инспектиране на данни</a:t>
            </a:r>
          </a:p>
          <a:p>
            <a:r>
              <a:rPr lang="bg-BG" dirty="0"/>
              <a:t>Нишки и стек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812" y="1828800"/>
            <a:ext cx="3429001" cy="4421449"/>
          </a:xfrm>
          <a:prstGeom prst="rect">
            <a:avLst/>
          </a:prstGeom>
        </p:spPr>
      </p:pic>
      <p:pic>
        <p:nvPicPr>
          <p:cNvPr id="8" name="Picture 2" descr="http://www.fourteenthstreetstudio.com/web_cross_threa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8" y="3853423"/>
            <a:ext cx="4035820" cy="2699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66" y="739799"/>
            <a:ext cx="2257345" cy="1559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6820416" y="1268440"/>
            <a:ext cx="1207932" cy="12582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FAB6A26-80F2-4C99-991C-D156EE7E7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6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Дебъгването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е изцяло за проверка на информацията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Какво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локалните променливи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Какво значи 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паметта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(in Memory)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Какво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поток на кода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(Code Flow)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По принцип - </a:t>
            </a:r>
            <a:r>
              <a:rPr lang="en-US" dirty="0"/>
              <a:t>K</a:t>
            </a:r>
            <a:r>
              <a:rPr lang="ru-RU" dirty="0"/>
              <a:t>акво е състоянието на процеса точно </a:t>
            </a:r>
            <a:r>
              <a:rPr lang="bg-BG" dirty="0"/>
              <a:t>в този момент и какво се случва?</a:t>
            </a:r>
            <a:endParaRPr lang="en-US" dirty="0"/>
          </a:p>
          <a:p>
            <a:r>
              <a:rPr lang="ru-RU" dirty="0"/>
              <a:t>В същност, лекотата на изследване на данните е ключът към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бързо разрешаване на проблеми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Проверка на данните – Data Inspection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9B3541-FFF3-4F5B-BB2A-6EEB3563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9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ru-RU" dirty="0"/>
              <a:t>предлага </a:t>
            </a:r>
            <a:r>
              <a:rPr lang="bg-BG" dirty="0"/>
              <a:t>много функции за </a:t>
            </a:r>
            <a:r>
              <a:rPr lang="ru-RU" dirty="0"/>
              <a:t>инспекция на данни в прозереца за наблюдение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</a:t>
            </a:r>
            <a:endParaRPr lang="en-US" dirty="0"/>
          </a:p>
          <a:p>
            <a:pPr lvl="1"/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Авто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и Локални </a:t>
            </a:r>
            <a:r>
              <a:rPr lang="bg-BG" dirty="0"/>
              <a:t>променливи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Памет и Регистри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Registers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Съвети за данните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Tips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Прозорецът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Незабавно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Immediate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Инспектиране на данни с </a:t>
            </a:r>
            <a:r>
              <a:rPr lang="en-US" dirty="0"/>
              <a:t>Visual Studio Data 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5612" y="3276600"/>
            <a:ext cx="3581400" cy="292454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497B1F3-5069-4E2A-BC7E-667B9AADB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1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ru-RU" dirty="0"/>
              <a:t>Позволява ви да се запознаете с различни състояния на вашето приложение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ru-RU" dirty="0"/>
              <a:t>Няколко различни "типови" прозорци за наблюдение 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/>
              <a:t>Autos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Locals</a:t>
            </a:r>
          </a:p>
          <a:p>
            <a:pPr>
              <a:spcAft>
                <a:spcPts val="300"/>
              </a:spcAft>
            </a:pPr>
            <a:r>
              <a:rPr lang="bg-BG" dirty="0"/>
              <a:t>Прозорец за наблюдение </a:t>
            </a:r>
            <a:r>
              <a:rPr lang="en-US" dirty="0"/>
              <a:t>"</a:t>
            </a:r>
            <a:r>
              <a:rPr lang="bg-BG" dirty="0"/>
              <a:t>По избор</a:t>
            </a:r>
            <a:r>
              <a:rPr lang="en-US" dirty="0"/>
              <a:t>" </a:t>
            </a:r>
            <a:r>
              <a:rPr lang="bg-BG" dirty="0"/>
              <a:t>също е възможен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ru-RU" dirty="0"/>
              <a:t>Съдържа само променливи, които сте избрали да добавите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ru-RU" dirty="0"/>
              <a:t>Кликнете с десния бутон върху променливата и изберете</a:t>
            </a:r>
            <a:r>
              <a:rPr lang="en-US" dirty="0"/>
              <a:t> "Add to Watch"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Прозорецът за Наблюдение – Watch Window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AF93EB2-8E17-4602-B5DE-D4939E535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8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е прозорец за наблюдение, съдържащ локални променливи за специфична част (</a:t>
            </a:r>
            <a:r>
              <a:rPr lang="bg-BG" dirty="0" err="1"/>
              <a:t>фрейм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от стека</a:t>
            </a:r>
            <a:endParaRPr lang="en-US" dirty="0"/>
          </a:p>
          <a:p>
            <a:pPr lvl="1"/>
            <a:r>
              <a:rPr lang="en-US" dirty="0"/>
              <a:t>Debug -&gt; Windows -&gt; Locals</a:t>
            </a:r>
          </a:p>
          <a:p>
            <a:pPr lvl="1"/>
            <a:r>
              <a:rPr lang="bg-BG" dirty="0"/>
              <a:t>Показва</a:t>
            </a:r>
            <a:r>
              <a:rPr lang="en-US" dirty="0"/>
              <a:t>: </a:t>
            </a:r>
            <a:r>
              <a:rPr lang="bg-BG" dirty="0"/>
              <a:t>името на променливата, стойността и типа ѝ</a:t>
            </a:r>
            <a:endParaRPr lang="en-US" dirty="0"/>
          </a:p>
          <a:p>
            <a:pPr lvl="1"/>
            <a:r>
              <a:rPr lang="bg-BG" dirty="0"/>
              <a:t>Позволява детайлизиране на обекта чрез кликване върху знака „+“</a:t>
            </a:r>
            <a:r>
              <a:rPr lang="en-US" dirty="0"/>
              <a:t> </a:t>
            </a:r>
            <a:r>
              <a:rPr lang="bg-BG" dirty="0"/>
              <a:t> в дървото за управление</a:t>
            </a:r>
            <a:endParaRPr lang="en-US" dirty="0"/>
          </a:p>
          <a:p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Авто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позволява на </a:t>
            </a:r>
            <a:r>
              <a:rPr lang="bg-BG" dirty="0" err="1"/>
              <a:t>дебъгера</a:t>
            </a:r>
            <a:r>
              <a:rPr lang="bg-BG" dirty="0"/>
              <a:t> да реши кои променливи да се показват в прозореца</a:t>
            </a:r>
            <a:endParaRPr lang="en-US" dirty="0"/>
          </a:p>
          <a:p>
            <a:pPr lvl="1"/>
            <a:r>
              <a:rPr lang="bg-BG" dirty="0"/>
              <a:t>Свободно, на база на текущия и предишен блок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Прозорците Авто и Локални – Autos and Locals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9C877FD-F028-4766-99AD-9D9E5BB9D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9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Прозорецът Памет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може да се използва за изследване на паметта в обхвата на процеса</a:t>
            </a:r>
            <a:endParaRPr lang="en-US" dirty="0"/>
          </a:p>
          <a:p>
            <a:pPr lvl="1"/>
            <a:r>
              <a:rPr lang="bg-BG" dirty="0"/>
              <a:t>Адресното поле може да бъде указател или израз</a:t>
            </a:r>
            <a:endParaRPr lang="en-US" dirty="0"/>
          </a:p>
          <a:p>
            <a:pPr lvl="1"/>
            <a:r>
              <a:rPr lang="ru-RU" dirty="0"/>
              <a:t>Може да влачите и пускате променлива от прозореца с кода</a:t>
            </a:r>
          </a:p>
          <a:p>
            <a:pPr lvl="1"/>
            <a:r>
              <a:rPr lang="ru-RU" dirty="0"/>
              <a:t>Броят на показваните колони може да се конфигурира</a:t>
            </a:r>
            <a:endParaRPr lang="en-US" dirty="0"/>
          </a:p>
          <a:p>
            <a:pPr lvl="1"/>
            <a:r>
              <a:rPr lang="ru-RU" dirty="0"/>
              <a:t>Форматът на данните може да бъде конфигуриран</a:t>
            </a:r>
          </a:p>
          <a:p>
            <a:pPr lvl="1"/>
            <a:r>
              <a:rPr lang="ru-RU" dirty="0"/>
              <a:t>Прозорецът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Регистри </a:t>
            </a:r>
            <a:r>
              <a:rPr lang="ru-RU" dirty="0"/>
              <a:t>може да се използва да инспектирате регистрите на процесора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Памет и Регистри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2DF7500-E037-46CF-ABF8-9BBF6F090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6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Предоставя информация за променливи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Променливите трябва да са в рамките на обхвата на текущото изпълнение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Поставете показалеца на мишката върху коя да е променлива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Променливите могат да бъдат отваряни като дърво със знака + 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Може да „забождате“ данните, така че винаги да стоят отворени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Може да добавяте пояснителни коментари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b="1" u="sng" dirty="0">
                <a:solidFill>
                  <a:schemeClr val="tx2">
                    <a:lumMod val="75000"/>
                  </a:schemeClr>
                </a:solidFill>
              </a:rPr>
              <a:t>Съветите за данните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поддържат </a:t>
            </a:r>
            <a:r>
              <a:rPr lang="en-US" dirty="0"/>
              <a:t> </a:t>
            </a:r>
            <a:r>
              <a:rPr lang="bg-BG" dirty="0"/>
              <a:t>влачене и пускане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Импорт и експорт на съвети за данните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Съвети за данни – Data Tips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A3BF146-93D4-4ACA-8D54-8F769B3A4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 се когато се </a:t>
            </a:r>
            <a:r>
              <a:rPr lang="bg-BG" dirty="0" err="1"/>
              <a:t>дебъгва</a:t>
            </a:r>
            <a:r>
              <a:rPr lang="bg-BG" dirty="0"/>
              <a:t> голям израз, който трябва да бъде изпълнен</a:t>
            </a:r>
            <a:endParaRPr lang="en-US" dirty="0"/>
          </a:p>
          <a:p>
            <a:pPr lvl="1"/>
            <a:r>
              <a:rPr lang="bg-BG" dirty="0"/>
              <a:t>За извеждане на стойност на променлива</a:t>
            </a:r>
            <a:r>
              <a:rPr lang="en-US" dirty="0"/>
              <a:t> &lt;name of variable&gt;</a:t>
            </a:r>
          </a:p>
          <a:p>
            <a:pPr lvl="1"/>
            <a:r>
              <a:rPr lang="bg-BG" dirty="0"/>
              <a:t>За задаване стойност на променлива</a:t>
            </a:r>
            <a:r>
              <a:rPr lang="en-US" dirty="0"/>
              <a:t>, </a:t>
            </a:r>
            <a:r>
              <a:rPr lang="bg-BG" dirty="0"/>
              <a:t>пише се:</a:t>
            </a:r>
            <a:r>
              <a:rPr lang="en-US" dirty="0"/>
              <a:t> &lt;name of variable&gt;=&lt;value&gt;</a:t>
            </a:r>
          </a:p>
          <a:p>
            <a:pPr lvl="1"/>
            <a:r>
              <a:rPr lang="bg-BG" dirty="0"/>
              <a:t>За извикване на метод</a:t>
            </a:r>
            <a:r>
              <a:rPr lang="en-US" dirty="0"/>
              <a:t>, </a:t>
            </a:r>
            <a:r>
              <a:rPr lang="bg-BG" dirty="0"/>
              <a:t>използва се</a:t>
            </a:r>
            <a:br>
              <a:rPr lang="bg-BG" dirty="0"/>
            </a:br>
            <a:r>
              <a:rPr lang="en-US" dirty="0"/>
              <a:t>&lt;name of variable&gt;.&lt;method&gt;(arguments)</a:t>
            </a:r>
          </a:p>
          <a:p>
            <a:pPr lvl="1"/>
            <a:r>
              <a:rPr lang="bg-BG" dirty="0"/>
              <a:t>Прилича на регулярен израз</a:t>
            </a:r>
            <a:endParaRPr lang="en-US" dirty="0"/>
          </a:p>
          <a:p>
            <a:pPr lvl="1"/>
            <a:r>
              <a:rPr lang="bg-BG" dirty="0"/>
              <a:t>Поддържа </a:t>
            </a:r>
            <a:r>
              <a:rPr lang="en-US" dirty="0"/>
              <a:t>IntelliSense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Прозорец за моментално изпълнение – Immediate  Window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0412" y="4343400"/>
            <a:ext cx="333910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C7E973C-D85E-4AFC-9CDB-47663E085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865</Words>
  <Application>Microsoft Office PowerPoint</Application>
  <PresentationFormat>Custom</PresentationFormat>
  <Paragraphs>117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Проверка на данните – Data Inspection</vt:lpstr>
      <vt:lpstr>Инспектиране на данни с Visual Studio Data Inspection</vt:lpstr>
      <vt:lpstr>Прозорецът за Наблюдение – Watch Window</vt:lpstr>
      <vt:lpstr>Прозорците Авто и Локални – Autos and Locals</vt:lpstr>
      <vt:lpstr>Памет и Регистри</vt:lpstr>
      <vt:lpstr>Съвети за данни – Data Tips</vt:lpstr>
      <vt:lpstr>Прозорец за моментално изпълнение – Immediate  Window</vt:lpstr>
      <vt:lpstr>Нишки – Threads</vt:lpstr>
      <vt:lpstr>Прозорецът с нишките на процеса, които се изпълняват – Threads Window</vt:lpstr>
      <vt:lpstr>Стек с извикванията – Call Stacks</vt:lpstr>
      <vt:lpstr>Какво научихме в този час?</vt:lpstr>
      <vt:lpstr>Използване на дебъгер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subject>C# Basics Course</dc:subject>
  <dc:creator>Software University Foundation</dc:creator>
  <cp:keywords>debug; debugging; quality code; programming; course; SoftUni; Software University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2019-12-17T12:07:06Z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