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64" r:id="rId15"/>
    <p:sldId id="416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D23919-D79A-4C8A-B119-FE9BC4BCB743}">
          <p14:sldIdLst>
            <p14:sldId id="402"/>
            <p14:sldId id="488"/>
          </p14:sldIdLst>
        </p14:section>
        <p14:section name="Lists" id="{FC19701F-DADE-4061-BB31-A8029433AA9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422CD5EC-73F3-4204-A245-FBE7B3DD9F34}">
          <p14:sldIdLst>
            <p14:sldId id="473"/>
            <p14:sldId id="474"/>
            <p14:sldId id="475"/>
            <p14:sldId id="476"/>
          </p14:sldIdLst>
        </p14:section>
        <p14:section name="Conclusion" id="{0A5E1E68-51C3-4951-834E-F70081519A55}">
          <p14:sldIdLst>
            <p14:sldId id="464"/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49658BB-418D-47F2-8592-2AEA5EF7D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8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3D4A8B-7532-4B60-8BB3-2D815DA95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827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F7D84A-51A7-4CE9-A500-1C04B089E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31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01E391-C1E0-48E5-A20F-B5BE2B8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83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CD1A8F-0D82-433D-8227-D827FAF7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607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0B6C1C-F122-40D7-8C81-DB3BE8F94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8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920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9811" y="3583505"/>
            <a:ext cx="5534428" cy="2711516"/>
            <a:chOff x="255182" y="3624633"/>
            <a:chExt cx="5534428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793" y="422541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2" y="503511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3" y="552798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3BA94F-ED07-483A-96A6-B3E67A3451F7}"/>
              </a:ext>
            </a:extLst>
          </p:cNvPr>
          <p:cNvSpPr txBox="1">
            <a:spLocks/>
          </p:cNvSpPr>
          <p:nvPr/>
        </p:nvSpPr>
        <p:spPr bwMode="auto">
          <a:xfrm>
            <a:off x="2698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623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с размер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въвеждаме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AB8F7D8-BE05-4E0E-A8CC-DE83500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5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344343-5582-4E78-BCAD-203B63F0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91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/>
              <a:t>Тествайте</a:t>
            </a:r>
            <a:r>
              <a:rPr lang="en-US" sz="2200" dirty="0"/>
              <a:t> в Judge: </a:t>
            </a:r>
            <a:r>
              <a:rPr lang="en-US" sz="2200" dirty="0">
                <a:hlinkClick r:id="rId2"/>
              </a:rPr>
              <a:t>https://judge.softuni.bg/Contests/2656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08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Изпечатване на списъци на конзолата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Изпечатване 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CFEF44-4577-43BD-ABC7-4E7D2BF1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8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Списъкът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Отпечатване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8" y="2068589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64601" y="2817722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962400"/>
            <a:ext cx="7766925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605518" y="5161363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608661" y="5911380"/>
            <a:ext cx="71627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B60A88D-5E24-4E38-9B9F-62EC42A2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684DF03-401E-4C93-A219-74B06781A568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291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D084F5D-3C8A-4D20-A15D-0267F3F3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Вход/Изход на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36C0B6-B8BD-49A4-B556-D76E0FB0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bg-BG" dirty="0"/>
              <a:t>Масиви 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B1AB13-AC02-46AC-99EC-57B442141F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6653289-31C5-4DFC-890A-8EA0169A5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/>
              <a:t>)</a:t>
            </a:r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pPr lvl="1"/>
            <a:endParaRPr lang="bg-BG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6745C6-9F65-4E5A-9641-316CB38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CCB39FD-9A27-4700-B6CD-F531BF55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AA7E754-D5E6-4031-9EC1-796C0179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E7BA40-278B-45B2-A198-36E69CB3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4071411"/>
            <a:ext cx="11049000" cy="1568497"/>
          </a:xfrm>
        </p:spPr>
        <p:txBody>
          <a:bodyPr/>
          <a:lstStyle/>
          <a:p>
            <a:r>
              <a:rPr lang="bg-BG" dirty="0"/>
              <a:t>Въвеждане на списъци от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10721128" cy="719034"/>
          </a:xfrm>
        </p:spPr>
        <p:txBody>
          <a:bodyPr/>
          <a:lstStyle/>
          <a:p>
            <a:r>
              <a:rPr lang="bg-BG" dirty="0"/>
              <a:t>Използваме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0ADD85A-B0F5-4B36-8C14-674A66829FE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7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1088</Words>
  <Application>Microsoft Office PowerPoint</Application>
  <PresentationFormat>По избор</PresentationFormat>
  <Paragraphs>160</Paragraphs>
  <Slides>15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Какво научихме този час?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2020-11-21T14:46:25Z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