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89" r:id="rId5"/>
    <p:sldId id="492" r:id="rId6"/>
    <p:sldId id="493" r:id="rId7"/>
    <p:sldId id="494" r:id="rId8"/>
    <p:sldId id="491" r:id="rId9"/>
    <p:sldId id="490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153FBE-8654-4AF5-9363-26B2A204F9AB}">
          <p14:sldIdLst>
            <p14:sldId id="402"/>
          </p14:sldIdLst>
        </p14:section>
        <p14:section name="Lists" id="{B1F080E8-B975-4240-B6DD-58189C572FE7}">
          <p14:sldIdLst>
            <p14:sldId id="485"/>
            <p14:sldId id="489"/>
            <p14:sldId id="492"/>
            <p14:sldId id="493"/>
            <p14:sldId id="494"/>
            <p14:sldId id="491"/>
            <p14:sldId id="490"/>
          </p14:sldIdLst>
        </p14:section>
        <p14:section name="Conclusion" id="{0F77B63C-C371-4441-BB7F-C084E74A69A3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30.494" idx="3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30:25.144" idx="2">
    <p:pos x="10" y="10"/>
    <p:text>Време за обяснение и демонстрация - 15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51.698" idx="4">
    <p:pos x="10" y="10"/>
    <p:text>Време за въпроси - 5/10 минути, за 40/45 минутен час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E0575E1-B381-4351-A533-2C46AB250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06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BE5C89-4164-49BB-AA57-67FFE6BF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50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57B85A-33FA-4BD5-B6CA-85BA494F6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7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judge.softuni.bg/Contests/26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52978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711516"/>
            <a:chOff x="288583" y="3624633"/>
            <a:chExt cx="5501027" cy="2711516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583" y="430574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12038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3715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7768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A44A6A-800A-4099-996D-1DC7F10C72E1}"/>
              </a:ext>
            </a:extLst>
          </p:cNvPr>
          <p:cNvSpPr txBox="1">
            <a:spLocks/>
          </p:cNvSpPr>
          <p:nvPr/>
        </p:nvSpPr>
        <p:spPr bwMode="auto">
          <a:xfrm>
            <a:off x="303212" y="62950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95879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29BFD36-14BC-4B32-A59F-5775BA75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обхождания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5541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31114DB-B790-4862-A48E-0E2028A8D8E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четни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четни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166" y="282281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3 4 8 5 7 5 2 1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1783" y="306449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2863407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4 8 2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52166" y="4747801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7 2 8 3 5 9 7 3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1783" y="486863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41969" y="4747800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52166" y="3732956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571783" y="39665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41969" y="3778627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5B925D9-33CB-4544-8BD1-84F808B7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четни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endParaRPr lang="bg-BG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% 2 == 0)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 </a:t>
            </a:r>
            <a:r>
              <a:rPr lang="bg-BG" sz="2600" dirty="0"/>
              <a:t>отпечатваме елемента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22818" y="1673011"/>
            <a:ext cx="3928978" cy="861458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07FC33C-4828-454A-B799-BC027F3D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равни на минималния или максималния елемент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крайности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5 4 8 5 7 8 2 1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1 8 8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4 2 8 3 5 9 2 3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4028941-FC5F-4912-B405-495042FC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0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крайности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endParaRPr lang="en-US" sz="2800" dirty="0"/>
          </a:p>
          <a:p>
            <a:r>
              <a:rPr lang="en-US" sz="2600" dirty="0"/>
              <a:t>List 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min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най-малкото число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max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най-голямото число</a:t>
            </a:r>
            <a:endParaRPr lang="en-US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min ||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max)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</a:t>
            </a:r>
            <a:r>
              <a:rPr lang="bg-BG" sz="2600" dirty="0"/>
              <a:t> добавяме стойността към списъка </a:t>
            </a:r>
            <a:r>
              <a:rPr lang="en-US" sz="2600" dirty="0"/>
              <a:t>result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отпечатваме списъка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079908" y="1524000"/>
            <a:ext cx="3915326" cy="1371600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списък от числа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него ще пазим резултатите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81D36F0-96B5-439E-84F4-7F5249A1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Намерете първата най-дълга еднаква последователност и я изведете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3 4 4 5 5 5 2 2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5 5 5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7 7 4 4 5 5 3 3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6B079579-AFEB-48BB-822D-ABA03FAD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7729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nums =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създаваме си допълнителни променливи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list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en-US" sz="2600" dirty="0"/>
              <a:t>  </a:t>
            </a:r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сравняваме елемент</a:t>
            </a:r>
            <a:r>
              <a:rPr lang="en-US" sz="2600" dirty="0"/>
              <a:t>a</a:t>
            </a:r>
            <a:r>
              <a:rPr lang="bg-BG" sz="2600" dirty="0"/>
              <a:t> със стойността в </a:t>
            </a:r>
            <a:r>
              <a:rPr lang="en-US" sz="2600" dirty="0"/>
              <a:t>start </a:t>
            </a:r>
            <a:r>
              <a:rPr lang="bg-BG" sz="2600" dirty="0"/>
              <a:t>и ако съвпадат, увеличаваме </a:t>
            </a:r>
            <a:r>
              <a:rPr lang="en-US" sz="2600" dirty="0"/>
              <a:t>length</a:t>
            </a:r>
            <a:r>
              <a:rPr lang="bg-BG" sz="2600" dirty="0"/>
              <a:t> – дължината на текущата поредица</a:t>
            </a:r>
            <a:r>
              <a:rPr lang="en-US" sz="2600" dirty="0"/>
              <a:t>, </a:t>
            </a:r>
            <a:r>
              <a:rPr lang="bg-BG" sz="2600" dirty="0"/>
              <a:t>иначе задаваме нови стойности за </a:t>
            </a:r>
            <a:r>
              <a:rPr lang="en-US" sz="2600" dirty="0"/>
              <a:t>start </a:t>
            </a:r>
            <a:r>
              <a:rPr lang="bg-BG" sz="2600" dirty="0"/>
              <a:t>и </a:t>
            </a:r>
            <a:r>
              <a:rPr lang="en-US" sz="2600" dirty="0"/>
              <a:t>length</a:t>
            </a:r>
          </a:p>
          <a:p>
            <a:r>
              <a:rPr lang="en-US" sz="2600" dirty="0"/>
              <a:t>  // TODO: </a:t>
            </a:r>
            <a:r>
              <a:rPr lang="bg-BG" sz="2600" dirty="0"/>
              <a:t>проверяваме дали </a:t>
            </a:r>
            <a:r>
              <a:rPr lang="en-US" sz="2600" dirty="0"/>
              <a:t>length</a:t>
            </a:r>
            <a:r>
              <a:rPr lang="bg-BG" sz="2600" dirty="0"/>
              <a:t> е по-голяма от </a:t>
            </a:r>
            <a:r>
              <a:rPr lang="en-US" sz="2600" dirty="0" err="1"/>
              <a:t>bestLength</a:t>
            </a:r>
            <a:r>
              <a:rPr lang="en-US" sz="2600" dirty="0"/>
              <a:t>, </a:t>
            </a:r>
            <a:r>
              <a:rPr lang="bg-BG" sz="2600" dirty="0"/>
              <a:t>ако е така, презаписваме </a:t>
            </a:r>
            <a:r>
              <a:rPr lang="en-US" sz="2600" dirty="0" err="1"/>
              <a:t>bestLength</a:t>
            </a:r>
            <a:r>
              <a:rPr lang="en-US" sz="2600" dirty="0"/>
              <a:t> </a:t>
            </a:r>
            <a:r>
              <a:rPr lang="bg-BG" sz="2600" dirty="0"/>
              <a:t>и </a:t>
            </a:r>
            <a:r>
              <a:rPr lang="en-US" sz="2600" dirty="0" err="1"/>
              <a:t>bestStart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bg-BG" sz="2600" dirty="0"/>
              <a:t>//</a:t>
            </a:r>
            <a:r>
              <a:rPr lang="en-US" sz="2600" dirty="0"/>
              <a:t>TODO: </a:t>
            </a:r>
            <a:r>
              <a:rPr lang="bg-BG" sz="2600" dirty="0"/>
              <a:t>отпечатване на намерената редица</a:t>
            </a:r>
            <a:endParaRPr lang="en-US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980612" y="1424542"/>
            <a:ext cx="2100178" cy="1242458"/>
          </a:xfrm>
          <a:prstGeom prst="wedgeRoundRectCallout">
            <a:avLst>
              <a:gd name="adj1" fmla="val -76124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A9EDA51-3984-4829-9B9E-081D5E77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Списъци</a:t>
            </a:r>
            <a:endParaRPr lang="en-US" sz="4400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86DE0F1-73D9-43F7-81A7-068C21C84159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8412798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742</Words>
  <Application>Microsoft Office PowerPoint</Application>
  <PresentationFormat>По избор</PresentationFormat>
  <Paragraphs>98</Paragraphs>
  <Slides>10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обхождания</vt:lpstr>
      <vt:lpstr>Задача: Списък от четни числа</vt:lpstr>
      <vt:lpstr>Решение: Списък от четни числа</vt:lpstr>
      <vt:lpstr>Задача: Списък от крайности</vt:lpstr>
      <vt:lpstr>Решение: Списък от крайности</vt:lpstr>
      <vt:lpstr>Задача: Максимална поредица еднакви числа</vt:lpstr>
      <vt:lpstr>Решение: Максимална поредица еднакви числа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2020-11-21T14:46:39Z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