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93" r:id="rId5"/>
    <p:sldId id="494" r:id="rId6"/>
    <p:sldId id="495" r:id="rId7"/>
    <p:sldId id="496" r:id="rId8"/>
    <p:sldId id="497" r:id="rId9"/>
    <p:sldId id="498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AD1696-497C-47CA-8FE6-EB49CCD7224C}">
          <p14:sldIdLst>
            <p14:sldId id="402"/>
          </p14:sldIdLst>
        </p14:section>
        <p14:section name="Lists" id="{28AEB335-2116-4743-ABA3-B44AAEB81814}">
          <p14:sldIdLst>
            <p14:sldId id="485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onclusion" id="{BAE897DF-7D6C-45DF-839E-9F20CE51A325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6:20.257" idx="1">
    <p:pos x="2544" y="202"/>
    <p:text>10 минути - обяснения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17.273" idx="2">
    <p:pos x="10" y="10"/>
    <p:text>10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52.335" idx="3">
    <p:pos x="10" y="10"/>
    <p:text>15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CF7352F-0B9D-42AE-A067-E1CCEE142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0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71C3D9-3C3D-42A3-B8B7-6C121C870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951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E49D3-9753-42F6-BF69-096589FF5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1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7800" y="375188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96444" y="3583505"/>
            <a:ext cx="5507795" cy="2695840"/>
            <a:chOff x="281815" y="3624633"/>
            <a:chExt cx="5507795" cy="2695840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1815" y="425846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5" y="508546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6" y="550235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816" y="5862011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59716D1-A08D-4C47-A39D-314AA06103E6}"/>
              </a:ext>
            </a:extLst>
          </p:cNvPr>
          <p:cNvSpPr txBox="1">
            <a:spLocks/>
          </p:cNvSpPr>
          <p:nvPr/>
        </p:nvSpPr>
        <p:spPr bwMode="auto">
          <a:xfrm>
            <a:off x="296445" y="630226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3449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E045925-B836-44AC-8D0D-F7637BF0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триене, сливане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235874A-2A0D-4BC5-838B-0A5DB04C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number = </a:t>
            </a:r>
            <a:r>
              <a:rPr lang="en-US" sz="2800" dirty="0" err="1"/>
              <a:t>nums</a:t>
            </a:r>
            <a:r>
              <a:rPr lang="en-US" sz="2800" dirty="0"/>
              <a:t>[</a:t>
            </a:r>
            <a:r>
              <a:rPr lang="en-US" sz="2800" dirty="0" err="1"/>
              <a:t>nums.Count</a:t>
            </a:r>
            <a:r>
              <a:rPr lang="en-US" sz="2800" dirty="0"/>
              <a:t> – 1]; </a:t>
            </a:r>
          </a:p>
          <a:p>
            <a:r>
              <a:rPr lang="en-US" sz="2800" dirty="0"/>
              <a:t>while (</a:t>
            </a:r>
            <a:r>
              <a:rPr lang="en-US" sz="2800" dirty="0" err="1"/>
              <a:t>nums.Contains</a:t>
            </a:r>
            <a:r>
              <a:rPr lang="en-US" sz="2800" dirty="0"/>
              <a:t>(number))</a:t>
            </a:r>
          </a:p>
          <a:p>
            <a:r>
              <a:rPr lang="en-US" sz="2800" dirty="0"/>
              <a:t>{</a:t>
            </a:r>
            <a:endParaRPr lang="bg-BG" sz="2800" dirty="0"/>
          </a:p>
          <a:p>
            <a:r>
              <a:rPr lang="bg-BG" sz="2800" dirty="0"/>
              <a:t>	//</a:t>
            </a:r>
            <a:r>
              <a:rPr lang="en-US" sz="2800" dirty="0"/>
              <a:t>TODO: </a:t>
            </a:r>
            <a:r>
              <a:rPr lang="bg-BG" sz="2800" dirty="0"/>
              <a:t>Извикайте </a:t>
            </a:r>
            <a:r>
              <a:rPr lang="en-US" sz="2800" dirty="0"/>
              <a:t>.Remove</a:t>
            </a:r>
          </a:p>
          <a:p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изведете списъка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3586575-72CD-440C-879F-991E0D1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DA4365C8-CBBE-49F8-A393-6EF5F78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index++)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/>
              <a:t>if (</a:t>
            </a:r>
            <a:r>
              <a:rPr lang="en-US" sz="2600" dirty="0" err="1"/>
              <a:t>nums</a:t>
            </a:r>
            <a:r>
              <a:rPr lang="en-US" sz="2600" dirty="0"/>
              <a:t>[index] &lt; 0) {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 err="1"/>
              <a:t>nums.RemoveAt</a:t>
            </a:r>
            <a:r>
              <a:rPr lang="en-US" sz="2600" dirty="0"/>
              <a:t>(index);</a:t>
            </a:r>
          </a:p>
          <a:p>
            <a:r>
              <a:rPr lang="ru-RU" sz="2600" dirty="0"/>
              <a:t>    index--;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}</a:t>
            </a:r>
            <a:endParaRPr lang="bg-BG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Изведете списъка наобратно</a:t>
            </a:r>
            <a:endParaRPr lang="en-US" sz="2600" dirty="0"/>
          </a:p>
          <a:p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0BCF62-BDF7-4E20-883A-2865E13F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F79C842-6E8B-4D81-A945-23016EC9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400" dirty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List&lt;</a:t>
            </a:r>
            <a:r>
              <a:rPr lang="en-US" sz="2600" dirty="0" err="1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  <a:r>
              <a:rPr lang="bg-BG" sz="2600" dirty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напред: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index--)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</a:p>
          <a:p>
            <a:r>
              <a:rPr lang="bg-BG" sz="2600" dirty="0"/>
              <a:t>  </a:t>
            </a:r>
            <a:r>
              <a:rPr lang="en-US" sz="2600" dirty="0"/>
              <a:t>List&lt;string&gt;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/>
              <a:t>()</a:t>
            </a:r>
            <a:r>
              <a:rPr lang="bg-BG" sz="2600" dirty="0"/>
              <a:t>;</a:t>
            </a:r>
          </a:p>
          <a:p>
            <a:r>
              <a:rPr lang="bg-BG" sz="2600" dirty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/>
              <a:t>  </a:t>
            </a: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   //ако на </a:t>
            </a:r>
            <a:r>
              <a:rPr lang="en-US" sz="2600" dirty="0" err="1"/>
              <a:t>nums</a:t>
            </a:r>
            <a:r>
              <a:rPr lang="en-US" sz="2600" dirty="0"/>
              <a:t>[index2] </a:t>
            </a:r>
            <a:r>
              <a:rPr lang="bg-BG" sz="2600" dirty="0"/>
              <a:t>има низ, който не е празен – обръщаме го в цяло число и го добавяме към </a:t>
            </a:r>
            <a:r>
              <a:rPr lang="en-US" sz="2600" dirty="0"/>
              <a:t>result</a:t>
            </a:r>
          </a:p>
          <a:p>
            <a:endParaRPr lang="en-US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изпечатваме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3EF4C8-DE70-4252-BB87-5DEEDC0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29E8264-8DAC-48DD-96FB-CA860D8865F1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0340540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759</Words>
  <Application>Microsoft Office PowerPoint</Application>
  <PresentationFormat>По избор</PresentationFormat>
  <Paragraphs>96</Paragraphs>
  <Slides>10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триене, сливане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2020-11-21T14:46:58Z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