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58542D-F7D5-4B58-87C9-44E03F8AF90F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568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45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377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005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0268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378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4625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0685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962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996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68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299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981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65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296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96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832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44A661-2230-4FA8-803F-B08A351F835E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01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AI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Artificial intelligence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67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smtClean="0"/>
              <a:t>What is AI good for?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There are the heavy artificial intelligence related methods such as machine learning or neural networks</a:t>
            </a:r>
          </a:p>
          <a:p>
            <a:r>
              <a:rPr lang="hu-HU" dirty="0" smtClean="0"/>
              <a:t>BUT artificial intelligence is also useful for optimization-related problems</a:t>
            </a:r>
          </a:p>
          <a:p>
            <a:r>
              <a:rPr lang="hu-HU" dirty="0" smtClean="0"/>
              <a:t>Search algorithms</a:t>
            </a:r>
          </a:p>
          <a:p>
            <a:r>
              <a:rPr lang="hu-HU" dirty="0" smtClean="0"/>
              <a:t>Graph algorithms </a:t>
            </a:r>
            <a:r>
              <a:rPr lang="hu-HU" dirty="0" smtClean="0">
                <a:sym typeface="Wingdings" panose="05000000000000000000" pitchFamily="2" charset="2"/>
              </a:rPr>
              <a:t> BFS, DFS</a:t>
            </a:r>
            <a:endParaRPr lang="hu-HU" dirty="0" smtClean="0"/>
          </a:p>
          <a:p>
            <a:r>
              <a:rPr lang="hu-HU" dirty="0" smtClean="0"/>
              <a:t>Heuristics</a:t>
            </a:r>
          </a:p>
          <a:p>
            <a:r>
              <a:rPr lang="hu-HU" dirty="0" smtClean="0"/>
              <a:t>Meta-heuristics </a:t>
            </a:r>
            <a:r>
              <a:rPr lang="hu-HU" dirty="0" smtClean="0">
                <a:sym typeface="Wingdings" panose="05000000000000000000" pitchFamily="2" charset="2"/>
              </a:rPr>
              <a:t> genetic algorithms, partical swarm optimization method and simulated annealing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6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SWARM INTELLIGENCE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Artificial intelligence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98378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Swarm intelligence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is a collective behavior of self-organized sytems</a:t>
            </a:r>
          </a:p>
          <a:p>
            <a:r>
              <a:rPr lang="hu-HU" dirty="0" smtClean="0"/>
              <a:t>This is the so-called „emergence” </a:t>
            </a:r>
            <a:r>
              <a:rPr lang="hu-HU" dirty="0" smtClean="0">
                <a:sym typeface="Wingdings" panose="05000000000000000000" pitchFamily="2" charset="2"/>
              </a:rPr>
              <a:t> independent entities following very simple rules can produce something quite complex !!!</a:t>
            </a:r>
            <a:endParaRPr lang="hu-HU" dirty="0" smtClean="0"/>
          </a:p>
          <a:p>
            <a:r>
              <a:rPr lang="hu-HU" dirty="0" smtClean="0"/>
              <a:t>Swarm intelligence systems consist of a population of so-called agents</a:t>
            </a:r>
          </a:p>
          <a:p>
            <a:r>
              <a:rPr lang="hu-HU" dirty="0" smtClean="0"/>
              <a:t>These agents interact with each other locally + with the environment !!!</a:t>
            </a:r>
          </a:p>
          <a:p>
            <a:r>
              <a:rPr lang="hu-HU" dirty="0" smtClean="0"/>
              <a:t>The intuition comes from bioloogical systems</a:t>
            </a:r>
          </a:p>
          <a:p>
            <a:r>
              <a:rPr lang="hu-HU" dirty="0" smtClean="0"/>
              <a:t>For example: ant colony optimization or particle swarm optimization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55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Conway’s game of life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is a zero-player game </a:t>
            </a:r>
            <a:r>
              <a:rPr lang="hu-HU" dirty="0" smtClean="0">
                <a:sym typeface="Wingdings" panose="05000000000000000000" pitchFamily="2" charset="2"/>
              </a:rPr>
              <a:t> the evolution of the game is determined by its initial state</a:t>
            </a:r>
          </a:p>
          <a:p>
            <a:r>
              <a:rPr lang="hu-HU" dirty="0" smtClean="0"/>
              <a:t>The rules are very very simple</a:t>
            </a:r>
          </a:p>
          <a:p>
            <a:r>
              <a:rPr lang="hu-HU" dirty="0" smtClean="0"/>
              <a:t>With these very simple rules extremely elaborate and complex patterns can occur</a:t>
            </a:r>
          </a:p>
          <a:p>
            <a:r>
              <a:rPr lang="hu-HU" dirty="0" smtClean="0"/>
              <a:t>Swarm intelligence is the same </a:t>
            </a:r>
            <a:r>
              <a:rPr lang="hu-HU" dirty="0" smtClean="0">
                <a:sym typeface="Wingdings" panose="05000000000000000000" pitchFamily="2" charset="2"/>
              </a:rPr>
              <a:t> the „agents” know nothing special 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They act independently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But we are able to use these simple agents to solve complex problems !!!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9231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6147</TotalTime>
  <Words>195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AI</vt:lpstr>
      <vt:lpstr>What is AI good for?</vt:lpstr>
      <vt:lpstr>SWARM INTELLIGENCE</vt:lpstr>
      <vt:lpstr>Swarm intelligence</vt:lpstr>
      <vt:lpstr>Conway’s game of life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</dc:title>
  <dc:creator>Holczer Balázs</dc:creator>
  <cp:lastModifiedBy>User</cp:lastModifiedBy>
  <cp:revision>109</cp:revision>
  <dcterms:created xsi:type="dcterms:W3CDTF">2016-06-10T12:24:21Z</dcterms:created>
  <dcterms:modified xsi:type="dcterms:W3CDTF">2016-10-31T12:12:00Z</dcterms:modified>
</cp:coreProperties>
</file>