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895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690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7611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5708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065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596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084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6813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63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559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618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586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109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2015.07.02.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498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2015.07.02.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93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2015.07.02.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658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9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4C062E-95F3-43A7-8F95-9DB997B524C1}" type="datetimeFigureOut">
              <a:rPr lang="hu-HU" smtClean="0"/>
              <a:t>2015.07.02.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078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Chapter 3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LOCAL SEARCH – BRUTE FORCE SEARCH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87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307946" y="2834058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1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462494" y="2872695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35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578405" y="2937090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90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357405" y="3078050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90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447558" y="2936381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8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392368" y="2818314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TextBox 51"/>
          <p:cNvSpPr txBox="1"/>
          <p:nvPr/>
        </p:nvSpPr>
        <p:spPr>
          <a:xfrm>
            <a:off x="3784947" y="2306034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maximum!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00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just iterate through the given interval and do a brute-force maximum/minimum find</a:t>
            </a:r>
          </a:p>
          <a:p>
            <a:r>
              <a:rPr lang="hu-HU" dirty="0" smtClean="0"/>
              <a:t>O(N) time </a:t>
            </a:r>
            <a:r>
              <a:rPr lang="hu-HU" dirty="0" smtClean="0"/>
              <a:t>complexity</a:t>
            </a:r>
          </a:p>
          <a:p>
            <a:r>
              <a:rPr lang="hu-HU" smtClean="0"/>
              <a:t>We examine </a:t>
            </a:r>
            <a:r>
              <a:rPr lang="hu-HU" dirty="0" smtClean="0"/>
              <a:t>all possible solutions: it can be very slow</a:t>
            </a:r>
          </a:p>
          <a:p>
            <a:r>
              <a:rPr lang="hu-HU" dirty="0" smtClean="0"/>
              <a:t>BUT always find the optimal solution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25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17" name="Freeform 16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09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651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24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2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604128" y="4804526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0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795165" y="4626435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36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962179" y="4446783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16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133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Chapter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User</dc:creator>
  <cp:lastModifiedBy>User</cp:lastModifiedBy>
  <cp:revision>6</cp:revision>
  <dcterms:created xsi:type="dcterms:W3CDTF">2015-07-02T16:20:01Z</dcterms:created>
  <dcterms:modified xsi:type="dcterms:W3CDTF">2015-07-02T17:01:38Z</dcterms:modified>
</cp:coreProperties>
</file>