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3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0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01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70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32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1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0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8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6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0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1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F8481-987B-408D-B9E3-CD2DDFB1EF66}" type="datetimeFigureOut">
              <a:rPr lang="hu-HU" smtClean="0"/>
              <a:t>2016.02.13.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54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HEURISTICS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Heuristics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Several problems are very hard to solve exactly: most of the graph algorithms ( Hamiltonian cycle problem, TSP, coloring problem)</a:t>
            </a:r>
          </a:p>
          <a:p>
            <a:r>
              <a:rPr lang="hu-HU" dirty="0" smtClean="0"/>
              <a:t>Solution: we do not want to get an exact solution, just an approximation</a:t>
            </a:r>
          </a:p>
          <a:p>
            <a:r>
              <a:rPr lang="hu-HU" dirty="0" smtClean="0"/>
              <a:t>Why is it good? It is quite a good solution // not the best !!! // and it is going to be fast as well</a:t>
            </a:r>
          </a:p>
          <a:p>
            <a:r>
              <a:rPr lang="hu-HU" dirty="0" smtClean="0"/>
              <a:t>So heuristics are problem specific approximating solutions</a:t>
            </a:r>
          </a:p>
          <a:p>
            <a:r>
              <a:rPr lang="hu-HU" dirty="0" smtClean="0"/>
              <a:t>We know the problem we want to solve in advance and we use some feature of the given problem</a:t>
            </a:r>
          </a:p>
          <a:p>
            <a:r>
              <a:rPr lang="hu-HU" dirty="0" smtClean="0"/>
              <a:t>For example: </a:t>
            </a:r>
            <a:r>
              <a:rPr lang="hu-HU" dirty="0" smtClean="0"/>
              <a:t>chess, alpha-beta </a:t>
            </a:r>
            <a:r>
              <a:rPr lang="hu-HU" dirty="0" smtClean="0"/>
              <a:t>pruning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Meta-heuristics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same is true for meta-heuristics as well</a:t>
            </a:r>
          </a:p>
          <a:p>
            <a:r>
              <a:rPr lang="hu-HU" dirty="0" smtClean="0"/>
              <a:t>We just want to get a good guess of the solution but we would like to get it fast !!!</a:t>
            </a:r>
          </a:p>
          <a:p>
            <a:r>
              <a:rPr lang="hu-HU" dirty="0" smtClean="0"/>
              <a:t>BUT these algorithms are problem independent !!! </a:t>
            </a:r>
          </a:p>
          <a:p>
            <a:r>
              <a:rPr lang="hu-HU" dirty="0" smtClean="0"/>
              <a:t>We </a:t>
            </a:r>
            <a:r>
              <a:rPr lang="hu-HU" dirty="0" smtClean="0"/>
              <a:t>know</a:t>
            </a:r>
            <a:r>
              <a:rPr lang="hu-HU" dirty="0" smtClean="0"/>
              <a:t> </a:t>
            </a:r>
            <a:r>
              <a:rPr lang="hu-HU" dirty="0" smtClean="0"/>
              <a:t>nothing about the problem we want to solve</a:t>
            </a:r>
          </a:p>
          <a:p>
            <a:r>
              <a:rPr lang="hu-HU" dirty="0" smtClean="0"/>
              <a:t>Kind of a black box</a:t>
            </a:r>
          </a:p>
          <a:p>
            <a:r>
              <a:rPr lang="hu-HU" dirty="0" smtClean="0"/>
              <a:t>For example: genetic algorithms, simulated annealing or particle swarm optimization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75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163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HEURISTICS</vt:lpstr>
      <vt:lpstr>Heuristics</vt:lpstr>
      <vt:lpstr>Meta-heuristics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User</dc:creator>
  <cp:lastModifiedBy>User</cp:lastModifiedBy>
  <cp:revision>6</cp:revision>
  <dcterms:created xsi:type="dcterms:W3CDTF">2016-02-13T09:48:16Z</dcterms:created>
  <dcterms:modified xsi:type="dcterms:W3CDTF">2016-02-13T11:12:55Z</dcterms:modified>
</cp:coreProperties>
</file>