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71" r:id="rId13"/>
    <p:sldId id="265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9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9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1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0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06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9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81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6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5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1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8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9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9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07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Chapter 3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LOCAL SEARCH – Hill CLImbing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7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116727" y="4305114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5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271275" y="4202082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4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40519" y="2846937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80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307946" y="2834058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307946" y="2834058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2424814" y="434302"/>
            <a:ext cx="6619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algorithm terminates without checking the rest of the </a:t>
            </a:r>
          </a:p>
          <a:p>
            <a:r>
              <a:rPr lang="hu-HU" dirty="0"/>
              <a:t>	</a:t>
            </a:r>
            <a:r>
              <a:rPr lang="hu-HU" dirty="0" smtClean="0"/>
              <a:t>interval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75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61761" y="435598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we will find the local optimum instead of the global optimum</a:t>
            </a:r>
            <a:endParaRPr lang="hu-HU" dirty="0"/>
          </a:p>
        </p:txBody>
      </p:sp>
      <p:sp>
        <p:nvSpPr>
          <p:cNvPr id="53" name="Freeform 52"/>
          <p:cNvSpPr/>
          <p:nvPr/>
        </p:nvSpPr>
        <p:spPr>
          <a:xfrm>
            <a:off x="1579879" y="1721591"/>
            <a:ext cx="5810144" cy="4000806"/>
          </a:xfrm>
          <a:custGeom>
            <a:avLst/>
            <a:gdLst>
              <a:gd name="connsiteX0" fmla="*/ 0 w 5810144"/>
              <a:gd name="connsiteY0" fmla="*/ 4000806 h 4000806"/>
              <a:gd name="connsiteX1" fmla="*/ 2382591 w 5810144"/>
              <a:gd name="connsiteY1" fmla="*/ 1206090 h 4000806"/>
              <a:gd name="connsiteX2" fmla="*/ 3837904 w 5810144"/>
              <a:gd name="connsiteY2" fmla="*/ 3060648 h 4000806"/>
              <a:gd name="connsiteX3" fmla="*/ 5203065 w 5810144"/>
              <a:gd name="connsiteY3" fmla="*/ 46992 h 4000806"/>
              <a:gd name="connsiteX4" fmla="*/ 5756856 w 5810144"/>
              <a:gd name="connsiteY4" fmla="*/ 1218969 h 4000806"/>
              <a:gd name="connsiteX5" fmla="*/ 5756856 w 5810144"/>
              <a:gd name="connsiteY5" fmla="*/ 1180333 h 400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0144" h="4000806">
                <a:moveTo>
                  <a:pt x="0" y="4000806"/>
                </a:moveTo>
                <a:cubicBezTo>
                  <a:pt x="871470" y="2681794"/>
                  <a:pt x="1742940" y="1362783"/>
                  <a:pt x="2382591" y="1206090"/>
                </a:cubicBezTo>
                <a:cubicBezTo>
                  <a:pt x="3022242" y="1049397"/>
                  <a:pt x="3367825" y="3253831"/>
                  <a:pt x="3837904" y="3060648"/>
                </a:cubicBezTo>
                <a:cubicBezTo>
                  <a:pt x="4307983" y="2867465"/>
                  <a:pt x="4883240" y="353938"/>
                  <a:pt x="5203065" y="46992"/>
                </a:cubicBezTo>
                <a:cubicBezTo>
                  <a:pt x="5522890" y="-259954"/>
                  <a:pt x="5664558" y="1030079"/>
                  <a:pt x="5756856" y="1218969"/>
                </a:cubicBezTo>
                <a:cubicBezTo>
                  <a:pt x="5849154" y="1407859"/>
                  <a:pt x="5803005" y="1294096"/>
                  <a:pt x="5756856" y="118033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5" name="Straight Connector 54"/>
          <p:cNvCxnSpPr/>
          <p:nvPr/>
        </p:nvCxnSpPr>
        <p:spPr>
          <a:xfrm>
            <a:off x="1854558" y="3923694"/>
            <a:ext cx="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803042" y="5209687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14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961761" y="435598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we will find the local optimum instead of the global optimum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1579879" y="1721591"/>
            <a:ext cx="5810144" cy="4000806"/>
          </a:xfrm>
          <a:custGeom>
            <a:avLst/>
            <a:gdLst>
              <a:gd name="connsiteX0" fmla="*/ 0 w 5810144"/>
              <a:gd name="connsiteY0" fmla="*/ 4000806 h 4000806"/>
              <a:gd name="connsiteX1" fmla="*/ 2382591 w 5810144"/>
              <a:gd name="connsiteY1" fmla="*/ 1206090 h 4000806"/>
              <a:gd name="connsiteX2" fmla="*/ 3837904 w 5810144"/>
              <a:gd name="connsiteY2" fmla="*/ 3060648 h 4000806"/>
              <a:gd name="connsiteX3" fmla="*/ 5203065 w 5810144"/>
              <a:gd name="connsiteY3" fmla="*/ 46992 h 4000806"/>
              <a:gd name="connsiteX4" fmla="*/ 5756856 w 5810144"/>
              <a:gd name="connsiteY4" fmla="*/ 1218969 h 4000806"/>
              <a:gd name="connsiteX5" fmla="*/ 5756856 w 5810144"/>
              <a:gd name="connsiteY5" fmla="*/ 1180333 h 400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0144" h="4000806">
                <a:moveTo>
                  <a:pt x="0" y="4000806"/>
                </a:moveTo>
                <a:cubicBezTo>
                  <a:pt x="871470" y="2681794"/>
                  <a:pt x="1742940" y="1362783"/>
                  <a:pt x="2382591" y="1206090"/>
                </a:cubicBezTo>
                <a:cubicBezTo>
                  <a:pt x="3022242" y="1049397"/>
                  <a:pt x="3367825" y="3253831"/>
                  <a:pt x="3837904" y="3060648"/>
                </a:cubicBezTo>
                <a:cubicBezTo>
                  <a:pt x="4307983" y="2867465"/>
                  <a:pt x="4883240" y="353938"/>
                  <a:pt x="5203065" y="46992"/>
                </a:cubicBezTo>
                <a:cubicBezTo>
                  <a:pt x="5522890" y="-259954"/>
                  <a:pt x="5664558" y="1030079"/>
                  <a:pt x="5756856" y="1218969"/>
                </a:cubicBezTo>
                <a:cubicBezTo>
                  <a:pt x="5849154" y="1407859"/>
                  <a:pt x="5803005" y="1294096"/>
                  <a:pt x="5756856" y="118033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854558" y="3923694"/>
            <a:ext cx="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79571" y="2847715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3473074" y="2126200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will stop at</a:t>
            </a:r>
          </a:p>
          <a:p>
            <a:r>
              <a:rPr lang="hu-HU" dirty="0" smtClean="0"/>
              <a:t>the local optimum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961761" y="435598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we will find the local optimum instead of the global optimum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1579879" y="1721591"/>
            <a:ext cx="5810144" cy="4000806"/>
          </a:xfrm>
          <a:custGeom>
            <a:avLst/>
            <a:gdLst>
              <a:gd name="connsiteX0" fmla="*/ 0 w 5810144"/>
              <a:gd name="connsiteY0" fmla="*/ 4000806 h 4000806"/>
              <a:gd name="connsiteX1" fmla="*/ 2382591 w 5810144"/>
              <a:gd name="connsiteY1" fmla="*/ 1206090 h 4000806"/>
              <a:gd name="connsiteX2" fmla="*/ 3837904 w 5810144"/>
              <a:gd name="connsiteY2" fmla="*/ 3060648 h 4000806"/>
              <a:gd name="connsiteX3" fmla="*/ 5203065 w 5810144"/>
              <a:gd name="connsiteY3" fmla="*/ 46992 h 4000806"/>
              <a:gd name="connsiteX4" fmla="*/ 5756856 w 5810144"/>
              <a:gd name="connsiteY4" fmla="*/ 1218969 h 4000806"/>
              <a:gd name="connsiteX5" fmla="*/ 5756856 w 5810144"/>
              <a:gd name="connsiteY5" fmla="*/ 1180333 h 400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0144" h="4000806">
                <a:moveTo>
                  <a:pt x="0" y="4000806"/>
                </a:moveTo>
                <a:cubicBezTo>
                  <a:pt x="871470" y="2681794"/>
                  <a:pt x="1742940" y="1362783"/>
                  <a:pt x="2382591" y="1206090"/>
                </a:cubicBezTo>
                <a:cubicBezTo>
                  <a:pt x="3022242" y="1049397"/>
                  <a:pt x="3367825" y="3253831"/>
                  <a:pt x="3837904" y="3060648"/>
                </a:cubicBezTo>
                <a:cubicBezTo>
                  <a:pt x="4307983" y="2867465"/>
                  <a:pt x="4883240" y="353938"/>
                  <a:pt x="5203065" y="46992"/>
                </a:cubicBezTo>
                <a:cubicBezTo>
                  <a:pt x="5522890" y="-259954"/>
                  <a:pt x="5664558" y="1030079"/>
                  <a:pt x="5756856" y="1218969"/>
                </a:cubicBezTo>
                <a:cubicBezTo>
                  <a:pt x="5849154" y="1407859"/>
                  <a:pt x="5803005" y="1294096"/>
                  <a:pt x="5756856" y="118033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854558" y="3923694"/>
            <a:ext cx="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79571" y="2847715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73074" y="2126200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will stop at</a:t>
            </a:r>
          </a:p>
          <a:p>
            <a:r>
              <a:rPr lang="hu-HU" dirty="0" smtClean="0"/>
              <a:t>the local optimum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6681988" y="1552337"/>
            <a:ext cx="338507" cy="3385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6953576" y="1201891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global maximum!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85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Start at a given x position</a:t>
            </a:r>
          </a:p>
          <a:p>
            <a:r>
              <a:rPr lang="hu-HU" dirty="0" smtClean="0"/>
              <a:t>Keep comparing the adjacent elements: try to find the maximum among them</a:t>
            </a:r>
          </a:p>
          <a:p>
            <a:r>
              <a:rPr lang="hu-HU" dirty="0" smtClean="0"/>
              <a:t>Usually halts at a local </a:t>
            </a:r>
            <a:r>
              <a:rPr lang="hu-HU" dirty="0" smtClean="0"/>
              <a:t>minimum/maximum</a:t>
            </a:r>
            <a:endParaRPr lang="hu-HU" dirty="0" smtClean="0"/>
          </a:p>
          <a:p>
            <a:r>
              <a:rPr lang="hu-HU" dirty="0" smtClean="0"/>
              <a:t>In order to find the global optimum we should start the algorithm again and again several times !!!</a:t>
            </a:r>
          </a:p>
          <a:p>
            <a:pPr marL="914400" lvl="2" indent="0">
              <a:buNone/>
            </a:pPr>
            <a:r>
              <a:rPr lang="hu-HU" dirty="0" smtClean="0"/>
              <a:t>„repeated local search”</a:t>
            </a:r>
          </a:p>
        </p:txBody>
      </p:sp>
    </p:spTree>
    <p:extLst>
      <p:ext uri="{BB962C8B-B14F-4D97-AF65-F5344CB8AC3E}">
        <p14:creationId xmlns:p14="http://schemas.microsoft.com/office/powerpoint/2010/main" val="28525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17" name="Freeform 16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9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5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2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604128" y="4804526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795165" y="4626435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6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62179" y="4446783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1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212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Chapter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User</cp:lastModifiedBy>
  <cp:revision>13</cp:revision>
  <dcterms:created xsi:type="dcterms:W3CDTF">2015-07-02T16:20:01Z</dcterms:created>
  <dcterms:modified xsi:type="dcterms:W3CDTF">2015-07-03T11:37:20Z</dcterms:modified>
</cp:coreProperties>
</file>