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08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5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5BFCF1-65C8-401F-BB2D-1292D077DC36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951A-18E0-4674-9F48-B1504203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96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GRAPH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IDDFS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Iterative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deepening</a:t>
            </a:r>
            <a:r>
              <a:rPr lang="hu-HU" b="1" u="sng" dirty="0" smtClean="0"/>
              <a:t> DFS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14018"/>
            <a:ext cx="8946541" cy="4195481"/>
          </a:xfrm>
        </p:spPr>
        <p:txBody>
          <a:bodyPr/>
          <a:lstStyle/>
          <a:p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artificial</a:t>
            </a:r>
            <a:r>
              <a:rPr lang="hu-HU" dirty="0" smtClean="0"/>
              <a:t> </a:t>
            </a:r>
            <a:r>
              <a:rPr lang="hu-HU" dirty="0" err="1" smtClean="0"/>
              <a:t>intelligence</a:t>
            </a:r>
            <a:r>
              <a:rPr lang="hu-HU" dirty="0" smtClean="0"/>
              <a:t> and </a:t>
            </a:r>
            <a:r>
              <a:rPr lang="hu-HU" dirty="0" err="1" smtClean="0"/>
              <a:t>robotics</a:t>
            </a:r>
            <a:endParaRPr lang="hu-HU" dirty="0" smtClean="0"/>
          </a:p>
          <a:p>
            <a:r>
              <a:rPr lang="hu-HU" b="1" dirty="0" smtClean="0"/>
              <a:t>BFS</a:t>
            </a:r>
            <a:r>
              <a:rPr lang="hu-HU" dirty="0" smtClean="0"/>
              <a:t>: very good for local searches </a:t>
            </a:r>
            <a:r>
              <a:rPr lang="hu-HU" b="1" dirty="0" smtClean="0"/>
              <a:t>BUT</a:t>
            </a:r>
            <a:r>
              <a:rPr lang="hu-HU" dirty="0" smtClean="0"/>
              <a:t> it is very memory consuming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pointers</a:t>
            </a:r>
            <a:r>
              <a:rPr lang="hu-HU" dirty="0" smtClean="0"/>
              <a:t> and </a:t>
            </a:r>
            <a:r>
              <a:rPr lang="hu-HU" dirty="0" err="1" smtClean="0"/>
              <a:t>references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queue</a:t>
            </a:r>
            <a:endParaRPr lang="hu-HU" dirty="0" smtClean="0"/>
          </a:p>
          <a:p>
            <a:r>
              <a:rPr lang="hu-HU" b="1" dirty="0" smtClean="0"/>
              <a:t>DFS</a:t>
            </a:r>
            <a:r>
              <a:rPr lang="hu-HU" dirty="0" smtClean="0"/>
              <a:t>: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implemented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recursion</a:t>
            </a:r>
            <a:r>
              <a:rPr lang="hu-HU" dirty="0" smtClean="0"/>
              <a:t> </a:t>
            </a:r>
            <a:r>
              <a:rPr lang="hu-HU" b="1" dirty="0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keeps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further</a:t>
            </a:r>
            <a:r>
              <a:rPr lang="hu-HU" dirty="0" smtClean="0"/>
              <a:t> and </a:t>
            </a:r>
            <a:r>
              <a:rPr lang="hu-HU" dirty="0" err="1" smtClean="0"/>
              <a:t>futher</a:t>
            </a:r>
            <a:endParaRPr lang="hu-HU" dirty="0" smtClean="0"/>
          </a:p>
          <a:p>
            <a:r>
              <a:rPr lang="hu-HU" b="1" dirty="0" smtClean="0"/>
              <a:t>DFS</a:t>
            </a:r>
            <a:r>
              <a:rPr lang="hu-HU" dirty="0" smtClean="0"/>
              <a:t> is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friendly</a:t>
            </a:r>
            <a:endParaRPr lang="hu-HU" dirty="0" smtClean="0"/>
          </a:p>
          <a:p>
            <a:r>
              <a:rPr lang="hu-HU" dirty="0" smtClean="0"/>
              <a:t>Question: can we construct a search algorithm that inherits the advantages of both </a:t>
            </a:r>
            <a:r>
              <a:rPr lang="hu-HU" b="1" dirty="0" smtClean="0"/>
              <a:t>DFS</a:t>
            </a:r>
            <a:r>
              <a:rPr lang="hu-HU" dirty="0" smtClean="0"/>
              <a:t> and </a:t>
            </a:r>
            <a:r>
              <a:rPr lang="hu-HU" b="1" dirty="0" smtClean="0"/>
              <a:t>BFS</a:t>
            </a:r>
            <a:r>
              <a:rPr lang="hu-HU" dirty="0" smtClean="0"/>
              <a:t>?</a:t>
            </a:r>
          </a:p>
          <a:p>
            <a:r>
              <a:rPr lang="hu-HU" b="1" dirty="0" smtClean="0"/>
              <a:t>YES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it is the iterative deepening </a:t>
            </a:r>
            <a:r>
              <a:rPr lang="hu-HU" b="1" dirty="0" smtClean="0"/>
              <a:t>DFS</a:t>
            </a:r>
            <a:r>
              <a:rPr lang="hu-HU" dirty="0" smtClean="0"/>
              <a:t> algorithm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Iterative deepening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visits the nodes in the search tree in the same order as depth-first search, but the cumulative order in which nodes are first visited is effectively </a:t>
            </a:r>
            <a:r>
              <a:rPr lang="en-US" dirty="0" smtClean="0"/>
              <a:t>breadth-first</a:t>
            </a:r>
            <a:endParaRPr lang="hu-HU" dirty="0" smtClean="0"/>
          </a:p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deeper</a:t>
            </a:r>
            <a:r>
              <a:rPr lang="hu-HU" dirty="0" smtClean="0"/>
              <a:t> and </a:t>
            </a:r>
            <a:r>
              <a:rPr lang="hu-HU" dirty="0" err="1" smtClean="0"/>
              <a:t>deeper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smtClean="0"/>
              <a:t>DFS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iteration</a:t>
            </a:r>
            <a:endParaRPr lang="hu-HU" dirty="0" smtClean="0"/>
          </a:p>
          <a:p>
            <a:r>
              <a:rPr lang="en-US" dirty="0"/>
              <a:t>The time complexity of </a:t>
            </a:r>
            <a:r>
              <a:rPr lang="en-US" b="1" dirty="0"/>
              <a:t>IDDFS</a:t>
            </a:r>
            <a:r>
              <a:rPr lang="en-US" dirty="0"/>
              <a:t> in well-balanced trees works out to be the same as </a:t>
            </a:r>
            <a:r>
              <a:rPr lang="hu-HU" b="1" dirty="0" smtClean="0"/>
              <a:t>DFS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Disadvantage</a:t>
            </a:r>
            <a:r>
              <a:rPr lang="hu-HU" dirty="0" smtClean="0"/>
              <a:t>: we keep recomputing the same problem over and over again … </a:t>
            </a:r>
            <a:r>
              <a:rPr lang="hu-HU" b="1" dirty="0" smtClean="0"/>
              <a:t>BUT</a:t>
            </a:r>
            <a:r>
              <a:rPr lang="hu-HU" dirty="0" smtClean="0"/>
              <a:t> not so</a:t>
            </a:r>
            <a:r>
              <a:rPr lang="hu-HU" dirty="0"/>
              <a:t> </a:t>
            </a:r>
            <a:r>
              <a:rPr lang="hu-HU" dirty="0" smtClean="0"/>
              <a:t>dramatic  </a:t>
            </a:r>
            <a:r>
              <a:rPr lang="hu-HU" b="1" dirty="0" smtClean="0"/>
              <a:t>O(c*N) ~ O(N) </a:t>
            </a:r>
            <a:r>
              <a:rPr lang="hu-HU" dirty="0" smtClean="0"/>
              <a:t>if </a:t>
            </a:r>
            <a:r>
              <a:rPr lang="hu-HU" b="1" dirty="0" smtClean="0"/>
              <a:t>c</a:t>
            </a:r>
            <a:r>
              <a:rPr lang="hu-HU" dirty="0" smtClean="0"/>
              <a:t> is a constant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</a:t>
            </a:r>
            <a:r>
              <a:rPr lang="hu-H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12616" y="2034646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0637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flipH="1">
            <a:off x="5826901" y="2540910"/>
            <a:ext cx="272576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71644" y="2738981"/>
            <a:ext cx="593125" cy="59312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110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>
            <a:off x="6518880" y="2540910"/>
            <a:ext cx="239625" cy="2849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30172" y="3451554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80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9" idx="7"/>
          </p:cNvCxnSpPr>
          <p:nvPr/>
        </p:nvCxnSpPr>
        <p:spPr>
          <a:xfrm flipH="1">
            <a:off x="5136436" y="3245245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5336" y="3459792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95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5"/>
            <a:endCxn id="11" idx="1"/>
          </p:cNvCxnSpPr>
          <p:nvPr/>
        </p:nvCxnSpPr>
        <p:spPr>
          <a:xfrm>
            <a:off x="5826901" y="3245245"/>
            <a:ext cx="285296" cy="301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41886" y="4172666"/>
            <a:ext cx="593125" cy="59312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smtClean="0">
                <a:solidFill>
                  <a:schemeClr val="bg1"/>
                </a:solidFill>
              </a:rPr>
              <a:t>50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7"/>
          </p:cNvCxnSpPr>
          <p:nvPr/>
        </p:nvCxnSpPr>
        <p:spPr>
          <a:xfrm flipH="1">
            <a:off x="4448150" y="3966357"/>
            <a:ext cx="271062" cy="293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1" y="56871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Depth bound: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281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GRAPH ALGORITHMS</vt:lpstr>
      <vt:lpstr>Iterative deepening DFS</vt:lpstr>
      <vt:lpstr>Iterative deepening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User</cp:lastModifiedBy>
  <cp:revision>31</cp:revision>
  <dcterms:created xsi:type="dcterms:W3CDTF">2015-03-18T11:16:50Z</dcterms:created>
  <dcterms:modified xsi:type="dcterms:W3CDTF">2017-02-05T14:09:04Z</dcterms:modified>
</cp:coreProperties>
</file>