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2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19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71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21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09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3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6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4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3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1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98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17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5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6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2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4650F-0A73-40D2-BE64-CABF968FEF09}" type="datetimeFigureOut">
              <a:rPr lang="hu-HU" smtClean="0"/>
              <a:t>2017. 03. 30.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48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MINIMAX ALGORITHM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PRUNING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745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82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2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1023574" y="6046761"/>
            <a:ext cx="580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know the beta can be 5 or less from now on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37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1023574" y="6046761"/>
            <a:ext cx="580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know the beta can be 5 or less from now on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42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0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3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8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4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60665" y="5829362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prune because alpha &gt; beta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90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Alpha-beta pruning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What is the problem with minimax algorithm? </a:t>
            </a:r>
          </a:p>
          <a:p>
            <a:r>
              <a:rPr lang="hu-HU" dirty="0" smtClean="0"/>
              <a:t>The game tree may be enormous: there may be some branches we should not visit ... </a:t>
            </a:r>
          </a:p>
          <a:p>
            <a:r>
              <a:rPr lang="hu-HU" dirty="0" smtClean="0"/>
              <a:t>These pruning can reduce the time complexity of our minimax algorithm ( for example chess )</a:t>
            </a:r>
          </a:p>
        </p:txBody>
      </p:sp>
    </p:spTree>
    <p:extLst>
      <p:ext uri="{BB962C8B-B14F-4D97-AF65-F5344CB8AC3E}">
        <p14:creationId xmlns:p14="http://schemas.microsoft.com/office/powerpoint/2010/main" val="28656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0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4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0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2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7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1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0" name="Straight Connector 19"/>
          <p:cNvCxnSpPr>
            <a:stCxn id="5" idx="2"/>
            <a:endCxn id="14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15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9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2"/>
            <a:endCxn id="18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6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>
            <a:stCxn id="14" idx="4"/>
            <a:endCxn id="39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40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4"/>
            <a:endCxn id="4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4"/>
            <a:endCxn id="4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6" idx="4"/>
            <a:endCxn id="4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6" idx="4"/>
            <a:endCxn id="4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4"/>
            <a:endCxn id="4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9" idx="4"/>
            <a:endCxn id="4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9" idx="4"/>
            <a:endCxn id="5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9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54558" y="11977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maximizer</a:t>
            </a:r>
            <a:endParaRPr lang="hu-H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57496" y="36184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maximizer</a:t>
            </a:r>
            <a:endParaRPr lang="hu-HU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357592" y="234306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minimizer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920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3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5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1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60665" y="5829362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prune because alpha &gt; beta !!!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/>
          <p:cNvCxnSpPr/>
          <p:nvPr/>
        </p:nvCxnSpPr>
        <p:spPr>
          <a:xfrm flipV="1">
            <a:off x="4542368" y="3210826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/>
          <p:cNvCxnSpPr/>
          <p:nvPr/>
        </p:nvCxnSpPr>
        <p:spPr>
          <a:xfrm flipV="1">
            <a:off x="4542368" y="3210826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1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/>
          <p:cNvCxnSpPr/>
          <p:nvPr/>
        </p:nvCxnSpPr>
        <p:spPr>
          <a:xfrm flipV="1">
            <a:off x="4542368" y="3210826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3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/>
          <p:cNvCxnSpPr/>
          <p:nvPr/>
        </p:nvCxnSpPr>
        <p:spPr>
          <a:xfrm flipV="1">
            <a:off x="4542368" y="3210826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/>
          <p:cNvCxnSpPr/>
          <p:nvPr/>
        </p:nvCxnSpPr>
        <p:spPr>
          <a:xfrm flipV="1">
            <a:off x="4542368" y="3210826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53" y="3127480"/>
                <a:ext cx="1425550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879" y="3373702"/>
                <a:ext cx="1164750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27" y="3008392"/>
                <a:ext cx="1425550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01" y="3254614"/>
                <a:ext cx="1164750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V="1">
            <a:off x="2033613" y="4318091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605" y="2039281"/>
                <a:ext cx="1425550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79" y="2285503"/>
                <a:ext cx="1164750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59" y="3190987"/>
                <a:ext cx="1425550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33" y="3437209"/>
                <a:ext cx="1164750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/>
          <p:cNvCxnSpPr/>
          <p:nvPr/>
        </p:nvCxnSpPr>
        <p:spPr>
          <a:xfrm flipV="1">
            <a:off x="4542368" y="3210826"/>
            <a:ext cx="420419" cy="60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2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0918"/>
            <a:ext cx="8946541" cy="5254581"/>
          </a:xfrm>
        </p:spPr>
        <p:txBody>
          <a:bodyPr>
            <a:normAutofit/>
          </a:bodyPr>
          <a:lstStyle/>
          <a:p>
            <a:r>
              <a:rPr lang="hu-HU" dirty="0" smtClean="0"/>
              <a:t>We have to assign two extra variable to every node: </a:t>
            </a:r>
            <a:r>
              <a:rPr lang="el-GR" b="1" dirty="0" smtClean="0"/>
              <a:t></a:t>
            </a:r>
            <a:r>
              <a:rPr lang="hu-HU" dirty="0" smtClean="0"/>
              <a:t> </a:t>
            </a:r>
            <a:r>
              <a:rPr lang="hu-HU" b="1" dirty="0" smtClean="0"/>
              <a:t>alpha</a:t>
            </a:r>
            <a:r>
              <a:rPr lang="hu-HU" dirty="0" smtClean="0"/>
              <a:t> </a:t>
            </a:r>
            <a:r>
              <a:rPr lang="hu-HU" dirty="0" smtClean="0"/>
              <a:t>and </a:t>
            </a:r>
            <a:r>
              <a:rPr lang="el-GR" b="1" dirty="0"/>
              <a:t>β</a:t>
            </a:r>
            <a:r>
              <a:rPr lang="el-GR" dirty="0"/>
              <a:t> </a:t>
            </a:r>
            <a:r>
              <a:rPr lang="hu-HU" dirty="0" smtClean="0"/>
              <a:t> </a:t>
            </a:r>
            <a:r>
              <a:rPr lang="hu-HU" b="1" dirty="0" smtClean="0"/>
              <a:t>beta</a:t>
            </a:r>
            <a:endParaRPr lang="hu-HU" b="1" dirty="0" smtClean="0"/>
          </a:p>
          <a:p>
            <a:r>
              <a:rPr lang="el-GR" b="1" dirty="0"/>
              <a:t> </a:t>
            </a:r>
            <a:r>
              <a:rPr lang="hu-HU" dirty="0" smtClean="0"/>
              <a:t>(a</a:t>
            </a:r>
            <a:r>
              <a:rPr lang="hu-HU" dirty="0" smtClean="0"/>
              <a:t>lpha): </a:t>
            </a:r>
            <a:r>
              <a:rPr lang="hu-HU" dirty="0" smtClean="0"/>
              <a:t>best already explored option along path to the root for maximizer // only maximizer nodes can change its value !!! The maximum value the maximizer can receive</a:t>
            </a:r>
          </a:p>
          <a:p>
            <a:pPr lvl="2"/>
            <a:r>
              <a:rPr lang="hu-HU" sz="1800" dirty="0" smtClean="0"/>
              <a:t>Initialized to minus infinity</a:t>
            </a:r>
          </a:p>
          <a:p>
            <a:r>
              <a:rPr lang="el-GR" b="1" dirty="0"/>
              <a:t>β </a:t>
            </a:r>
            <a:r>
              <a:rPr lang="hu-HU" dirty="0" smtClean="0"/>
              <a:t>(b</a:t>
            </a:r>
            <a:r>
              <a:rPr lang="hu-HU" dirty="0" smtClean="0"/>
              <a:t>eta): </a:t>
            </a:r>
            <a:r>
              <a:rPr lang="hu-HU" dirty="0" smtClean="0"/>
              <a:t>best </a:t>
            </a:r>
            <a:r>
              <a:rPr lang="hu-HU" dirty="0"/>
              <a:t>already explored option along path to the root </a:t>
            </a:r>
            <a:r>
              <a:rPr lang="hu-HU" dirty="0" smtClean="0"/>
              <a:t>for minimizer // </a:t>
            </a:r>
            <a:r>
              <a:rPr lang="hu-HU" dirty="0"/>
              <a:t>only </a:t>
            </a:r>
            <a:r>
              <a:rPr lang="hu-HU" dirty="0" smtClean="0"/>
              <a:t>minimizer nodes </a:t>
            </a:r>
            <a:r>
              <a:rPr lang="hu-HU" dirty="0"/>
              <a:t>can change its value </a:t>
            </a:r>
            <a:r>
              <a:rPr lang="hu-HU" dirty="0" smtClean="0"/>
              <a:t>!!! The minimum score the minimizer can </a:t>
            </a:r>
            <a:r>
              <a:rPr lang="hu-HU" dirty="0" smtClean="0"/>
              <a:t>receive</a:t>
            </a:r>
          </a:p>
          <a:p>
            <a:pPr lvl="2"/>
            <a:r>
              <a:rPr lang="hu-HU" sz="1800" dirty="0" smtClean="0"/>
              <a:t>Initialized </a:t>
            </a:r>
            <a:r>
              <a:rPr lang="hu-HU" sz="1800" dirty="0"/>
              <a:t>to positive infinity</a:t>
            </a:r>
            <a:endParaRPr lang="hu-HU" sz="1800" dirty="0" smtClean="0"/>
          </a:p>
          <a:p>
            <a:r>
              <a:rPr lang="hu-HU" dirty="0" smtClean="0"/>
              <a:t>When </a:t>
            </a:r>
            <a:r>
              <a:rPr lang="hu-HU" dirty="0" smtClean="0"/>
              <a:t>alpha </a:t>
            </a:r>
            <a:r>
              <a:rPr lang="hu-HU" dirty="0" smtClean="0"/>
              <a:t>is greater </a:t>
            </a:r>
            <a:r>
              <a:rPr lang="hu-HU" dirty="0" smtClean="0"/>
              <a:t>or equal to beta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smtClean="0"/>
              <a:t>we can prune that branch !!!</a:t>
            </a:r>
          </a:p>
        </p:txBody>
      </p:sp>
    </p:spTree>
    <p:extLst>
      <p:ext uri="{BB962C8B-B14F-4D97-AF65-F5344CB8AC3E}">
        <p14:creationId xmlns:p14="http://schemas.microsoft.com/office/powerpoint/2010/main" val="17615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4"/>
            <a:endCxn id="71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4"/>
            <a:endCxn id="72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Straight Connector 75"/>
          <p:cNvCxnSpPr>
            <a:stCxn id="12" idx="4"/>
            <a:endCxn id="78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2" idx="4"/>
            <a:endCxn id="79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0" name="Straight Connector 79"/>
          <p:cNvCxnSpPr>
            <a:endCxn id="82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83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4" name="Straight Connector 83"/>
          <p:cNvCxnSpPr>
            <a:endCxn id="86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87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Oval 129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40" name="Straight Connector 139"/>
          <p:cNvCxnSpPr>
            <a:stCxn id="71" idx="2"/>
            <a:endCxn id="130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71" idx="2"/>
            <a:endCxn id="131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60" name="Oval 159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1" name="Straight Connector 160"/>
          <p:cNvCxnSpPr>
            <a:endCxn id="159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160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5" name="Straight Connector 164"/>
          <p:cNvCxnSpPr>
            <a:endCxn id="163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64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9" name="Straight Connector 168"/>
          <p:cNvCxnSpPr>
            <a:endCxn id="167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endCxn id="168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3" name="Straight Connector 172"/>
          <p:cNvCxnSpPr>
            <a:endCxn id="171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2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77" name="Straight Connector 176"/>
          <p:cNvCxnSpPr>
            <a:endCxn id="175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endCxn id="176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81" name="Straight Connector 180"/>
          <p:cNvCxnSpPr>
            <a:endCxn id="179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endCxn id="180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85" name="Straight Connector 184"/>
          <p:cNvCxnSpPr>
            <a:endCxn id="183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endCxn id="184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7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4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61726" y="397294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/>
          <p:cNvSpPr/>
          <p:nvPr/>
        </p:nvSpPr>
        <p:spPr>
          <a:xfrm>
            <a:off x="2068129" y="1652007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9337845" y="1652006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Connector 4"/>
          <p:cNvCxnSpPr>
            <a:stCxn id="2" idx="3"/>
            <a:endCxn id="3" idx="0"/>
          </p:cNvCxnSpPr>
          <p:nvPr/>
        </p:nvCxnSpPr>
        <p:spPr>
          <a:xfrm flipH="1">
            <a:off x="2359075" y="905794"/>
            <a:ext cx="3389896" cy="7462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170226" y="905794"/>
            <a:ext cx="3458565" cy="746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12197" y="26752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4082554" y="26752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6871362" y="2675300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0335313" y="2675303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Connector 10"/>
          <p:cNvCxnSpPr>
            <a:stCxn id="3" idx="2"/>
            <a:endCxn id="7" idx="0"/>
          </p:cNvCxnSpPr>
          <p:nvPr/>
        </p:nvCxnSpPr>
        <p:spPr>
          <a:xfrm flipH="1">
            <a:off x="1410070" y="2233898"/>
            <a:ext cx="949005" cy="4414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2359075" y="2233898"/>
            <a:ext cx="2021352" cy="441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>
            <a:off x="9628791" y="2233897"/>
            <a:ext cx="1004395" cy="4414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0"/>
          </p:cNvCxnSpPr>
          <p:nvPr/>
        </p:nvCxnSpPr>
        <p:spPr>
          <a:xfrm flipH="1">
            <a:off x="7169235" y="2233897"/>
            <a:ext cx="2459556" cy="4414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7" idx="0"/>
          </p:cNvCxnSpPr>
          <p:nvPr/>
        </p:nvCxnSpPr>
        <p:spPr>
          <a:xfrm flipH="1">
            <a:off x="732629" y="3271043"/>
            <a:ext cx="677441" cy="424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8" idx="0"/>
          </p:cNvCxnSpPr>
          <p:nvPr/>
        </p:nvCxnSpPr>
        <p:spPr>
          <a:xfrm>
            <a:off x="1410070" y="3271043"/>
            <a:ext cx="597823" cy="424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1683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716947" y="369601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8" idx="4"/>
            <a:endCxn id="21" idx="0"/>
          </p:cNvCxnSpPr>
          <p:nvPr/>
        </p:nvCxnSpPr>
        <p:spPr>
          <a:xfrm flipH="1">
            <a:off x="3575572" y="3271044"/>
            <a:ext cx="804855" cy="427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22" idx="0"/>
          </p:cNvCxnSpPr>
          <p:nvPr/>
        </p:nvCxnSpPr>
        <p:spPr>
          <a:xfrm>
            <a:off x="4380427" y="3271044"/>
            <a:ext cx="854051" cy="4275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84626" y="3698593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4943532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endCxn id="25" idx="0"/>
          </p:cNvCxnSpPr>
          <p:nvPr/>
        </p:nvCxnSpPr>
        <p:spPr>
          <a:xfrm flipH="1">
            <a:off x="9919737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>
            <a:off x="10650564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28791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11043757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Connector 26"/>
          <p:cNvCxnSpPr>
            <a:endCxn id="29" idx="0"/>
          </p:cNvCxnSpPr>
          <p:nvPr/>
        </p:nvCxnSpPr>
        <p:spPr>
          <a:xfrm flipH="1">
            <a:off x="6433206" y="3285770"/>
            <a:ext cx="730827" cy="412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0" idx="0"/>
          </p:cNvCxnSpPr>
          <p:nvPr/>
        </p:nvCxnSpPr>
        <p:spPr>
          <a:xfrm>
            <a:off x="7164033" y="3285770"/>
            <a:ext cx="684139" cy="412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42260" y="369859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557226" y="369859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75035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899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3" name="Straight Connector 32"/>
          <p:cNvCxnSpPr>
            <a:stCxn id="17" idx="2"/>
            <a:endCxn id="31" idx="0"/>
          </p:cNvCxnSpPr>
          <p:nvPr/>
        </p:nvCxnSpPr>
        <p:spPr>
          <a:xfrm>
            <a:off x="732629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32" idx="0"/>
          </p:cNvCxnSpPr>
          <p:nvPr/>
        </p:nvCxnSpPr>
        <p:spPr>
          <a:xfrm flipH="1">
            <a:off x="409772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61199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1398063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018793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1695936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32548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69412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3590142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0"/>
          </p:cNvCxnSpPr>
          <p:nvPr/>
        </p:nvCxnSpPr>
        <p:spPr>
          <a:xfrm flipH="1">
            <a:off x="3267285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47357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84221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>
            <a:off x="5204951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0"/>
          </p:cNvCxnSpPr>
          <p:nvPr/>
        </p:nvCxnSpPr>
        <p:spPr>
          <a:xfrm flipH="1">
            <a:off x="4882094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49117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85981" y="5004589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endCxn id="47" idx="0"/>
          </p:cNvCxnSpPr>
          <p:nvPr/>
        </p:nvCxnSpPr>
        <p:spPr>
          <a:xfrm>
            <a:off x="6506711" y="4291759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6183854" y="4291759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3073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39937" y="49907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7860667" y="4277905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7537810" y="4277905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002924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39788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>
            <a:off x="9960518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9637661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10709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747573" y="5019758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>
            <a:off x="11368303" y="4306928"/>
            <a:ext cx="340279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 flipH="1">
            <a:off x="11045446" y="4306928"/>
            <a:ext cx="322857" cy="712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03" y="232295"/>
                <a:ext cx="1425550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77" y="478517"/>
                <a:ext cx="11647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1340316"/>
                <a:ext cx="14255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25" y="1586538"/>
                <a:ext cx="11647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" y="2332232"/>
                <a:ext cx="142555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hu-H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lang="hu-HU" sz="16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3" y="2578454"/>
                <a:ext cx="116475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659</TotalTime>
  <Words>1950</Words>
  <Application>Microsoft Office PowerPoint</Application>
  <PresentationFormat>Widescreen</PresentationFormat>
  <Paragraphs>981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Cambria Math</vt:lpstr>
      <vt:lpstr>Century Gothic</vt:lpstr>
      <vt:lpstr>Wingdings</vt:lpstr>
      <vt:lpstr>Wingdings 3</vt:lpstr>
      <vt:lpstr>Ion</vt:lpstr>
      <vt:lpstr>MINIMAX ALGORITHM</vt:lpstr>
      <vt:lpstr>Alpha-beta pruning</vt:lpstr>
      <vt:lpstr>PowerPoint Presentation</vt:lpstr>
      <vt:lpstr>Alpha-beta pruning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User</cp:lastModifiedBy>
  <cp:revision>73</cp:revision>
  <dcterms:created xsi:type="dcterms:W3CDTF">2015-02-11T17:35:44Z</dcterms:created>
  <dcterms:modified xsi:type="dcterms:W3CDTF">2017-03-30T09:54:09Z</dcterms:modified>
</cp:coreProperties>
</file>