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9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1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70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06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596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08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81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63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5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18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8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10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98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5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9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4C062E-95F3-43A7-8F95-9DB997B524C1}" type="datetimeFigureOut">
              <a:rPr lang="hu-HU" smtClean="0"/>
              <a:t>2015.07.03.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E06B-F1FC-4E52-96BF-F902ED126A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07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Chapter 3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LOCAL SEARCH – Stochastic SEARCH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179247" y="334146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62494" y="2872695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578405" y="293709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357405" y="307805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0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47558" y="2936381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89336" y="2818314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410054" y="1969069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solution </a:t>
            </a:r>
          </a:p>
          <a:p>
            <a:r>
              <a:rPr lang="hu-HU" dirty="0" smtClean="0"/>
              <a:t>( not necesarry the best !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00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generate random numbers: the indexes where we evaluate the </a:t>
            </a:r>
            <a:r>
              <a:rPr lang="hu-HU" dirty="0" smtClean="0"/>
              <a:t>function</a:t>
            </a:r>
            <a:endParaRPr lang="hu-HU" dirty="0" smtClean="0"/>
          </a:p>
          <a:p>
            <a:r>
              <a:rPr lang="hu-HU" dirty="0" smtClean="0"/>
              <a:t>We store a reference to the maximum element: keep checking whether the generated index f(x) &gt; max or not</a:t>
            </a:r>
          </a:p>
          <a:p>
            <a:r>
              <a:rPr lang="hu-HU" dirty="0" smtClean="0"/>
              <a:t>Not always gives the best solution !!! ( unless we make infinite iteration )</a:t>
            </a:r>
          </a:p>
          <a:p>
            <a:r>
              <a:rPr lang="hu-HU" dirty="0" smtClean="0"/>
              <a:t>Sometimes a good guess is enough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5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17" name="Freeform 16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51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4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261141" y="4184856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239798" y="4486280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6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223493" y="4108360"/>
            <a:ext cx="7186411" cy="0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013657" y="1571223"/>
            <a:ext cx="103031" cy="4301542"/>
          </a:xfrm>
          <a:prstGeom prst="straightConnector1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09904" y="392369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24814" y="130928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f(x)</a:t>
            </a:r>
            <a:endParaRPr lang="hu-HU" dirty="0"/>
          </a:p>
        </p:txBody>
      </p:sp>
      <p:sp>
        <p:nvSpPr>
          <p:cNvPr id="8" name="Freeform 7"/>
          <p:cNvSpPr/>
          <p:nvPr/>
        </p:nvSpPr>
        <p:spPr>
          <a:xfrm>
            <a:off x="1455312" y="1906073"/>
            <a:ext cx="6722772" cy="3181082"/>
          </a:xfrm>
          <a:custGeom>
            <a:avLst/>
            <a:gdLst>
              <a:gd name="connsiteX0" fmla="*/ 0 w 6722772"/>
              <a:gd name="connsiteY0" fmla="*/ 3181082 h 3181082"/>
              <a:gd name="connsiteX1" fmla="*/ 2897747 w 6722772"/>
              <a:gd name="connsiteY1" fmla="*/ 978794 h 3181082"/>
              <a:gd name="connsiteX2" fmla="*/ 4559121 w 6722772"/>
              <a:gd name="connsiteY2" fmla="*/ 2833352 h 3181082"/>
              <a:gd name="connsiteX3" fmla="*/ 6722772 w 6722772"/>
              <a:gd name="connsiteY3" fmla="*/ 0 h 31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772" h="3181082">
                <a:moveTo>
                  <a:pt x="0" y="3181082"/>
                </a:moveTo>
                <a:cubicBezTo>
                  <a:pt x="1068947" y="2108915"/>
                  <a:pt x="2137894" y="1036749"/>
                  <a:pt x="2897747" y="978794"/>
                </a:cubicBezTo>
                <a:cubicBezTo>
                  <a:pt x="3657600" y="920839"/>
                  <a:pt x="3921617" y="2996484"/>
                  <a:pt x="4559121" y="2833352"/>
                </a:cubicBezTo>
                <a:cubicBezTo>
                  <a:pt x="5196625" y="2670220"/>
                  <a:pt x="6722772" y="0"/>
                  <a:pt x="672277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725769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519116" y="392369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844" y="43164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-5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311423" y="4316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hu-HU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78169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32717" y="39473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185117" y="394515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8747" y="35781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dx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32518" y="393663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84918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639466" y="394736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91866" y="394522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44266" y="39322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096666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51214" y="393013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403614" y="3927986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51015" y="3919468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03415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57963" y="39301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10363" y="392805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8425" y="3933355"/>
            <a:ext cx="1288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320825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475373" y="395696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627773" y="395481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75174" y="394629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927574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82122" y="395703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234522" y="395488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86922" y="394194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39322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93870" y="3939795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846270" y="3937647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993671" y="39291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146071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300619" y="3939860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453019" y="3937712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639759" y="394092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6792159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946707" y="3964539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099107" y="3962391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46508" y="3953873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398908" y="3964604"/>
            <a:ext cx="12880" cy="3693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116632" y="2859816"/>
            <a:ext cx="134521" cy="13452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157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Chapter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User</cp:lastModifiedBy>
  <cp:revision>11</cp:revision>
  <dcterms:created xsi:type="dcterms:W3CDTF">2015-07-02T16:20:01Z</dcterms:created>
  <dcterms:modified xsi:type="dcterms:W3CDTF">2015-07-03T10:29:19Z</dcterms:modified>
</cp:coreProperties>
</file>