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347" r:id="rId2"/>
    <p:sldId id="324" r:id="rId3"/>
    <p:sldId id="325" r:id="rId4"/>
    <p:sldId id="337" r:id="rId5"/>
    <p:sldId id="336" r:id="rId6"/>
    <p:sldId id="326" r:id="rId7"/>
    <p:sldId id="330" r:id="rId8"/>
    <p:sldId id="327" r:id="rId9"/>
    <p:sldId id="331" r:id="rId10"/>
    <p:sldId id="328" r:id="rId11"/>
    <p:sldId id="332" r:id="rId12"/>
    <p:sldId id="338" r:id="rId13"/>
    <p:sldId id="333" r:id="rId14"/>
    <p:sldId id="334" r:id="rId15"/>
    <p:sldId id="339" r:id="rId16"/>
    <p:sldId id="345" r:id="rId17"/>
    <p:sldId id="344" r:id="rId18"/>
    <p:sldId id="342" r:id="rId19"/>
    <p:sldId id="343" r:id="rId20"/>
    <p:sldId id="346" r:id="rId21"/>
    <p:sldId id="335" r:id="rId22"/>
    <p:sldId id="340" r:id="rId23"/>
    <p:sldId id="34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81455" autoAdjust="0"/>
  </p:normalViewPr>
  <p:slideViewPr>
    <p:cSldViewPr>
      <p:cViewPr varScale="1">
        <p:scale>
          <a:sx n="94" d="100"/>
          <a:sy n="94" d="100"/>
        </p:scale>
        <p:origin x="20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g.linkedin.com/pub/dimitar-topuzov/18/470/833/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sardine/sikuli-monke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tesseract-ocr/" TargetMode="External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ikulix.com/" TargetMode="External"/><Relationship Id="rId7" Type="http://schemas.openxmlformats.org/officeDocument/2006/relationships/hyperlink" Target="https://github.com/RaiMan/SikuliX-2014" TargetMode="External"/><Relationship Id="rId2" Type="http://schemas.openxmlformats.org/officeDocument/2006/relationships/hyperlink" Target="http://www.sikul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kuli" TargetMode="External"/><Relationship Id="rId5" Type="http://schemas.openxmlformats.org/officeDocument/2006/relationships/hyperlink" Target="http://sikulix-2014.readthedocs.io/en/latest/index.html#for-developers" TargetMode="External"/><Relationship Id="rId4" Type="http://schemas.openxmlformats.org/officeDocument/2006/relationships/hyperlink" Target="http://nightly.sikuli.de/docs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qualitylogic.com/Contents/Mobile/Technology/Sikuli-IDE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280" y="1290828"/>
            <a:ext cx="8077200" cy="1063752"/>
          </a:xfrm>
        </p:spPr>
        <p:txBody>
          <a:bodyPr/>
          <a:lstStyle/>
          <a:p>
            <a:pPr algn="ctr"/>
            <a:r>
              <a:rPr lang="en-US" dirty="0" err="1" smtClean="0"/>
              <a:t>Sikuli</a:t>
            </a:r>
            <a:endParaRPr lang="bg-BG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6890" y="2676144"/>
            <a:ext cx="5202620" cy="1828800"/>
          </a:xfrm>
          <a:prstGeom prst="rect">
            <a:avLst/>
          </a:prstGeom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Dimitar Topuzov</a:t>
            </a:r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2018 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81600" y="5224272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9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</a:t>
            </a:r>
            <a:r>
              <a:rPr lang="en-US" dirty="0" smtClean="0"/>
              <a:t> IDE</a:t>
            </a:r>
            <a:endParaRPr lang="en-US" dirty="0"/>
          </a:p>
        </p:txBody>
      </p:sp>
      <p:pic>
        <p:nvPicPr>
          <p:cNvPr id="1026" name="Picture 2" descr="Резултат с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462"/>
            <a:ext cx="9144000" cy="54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</a:t>
            </a:r>
            <a:r>
              <a:rPr lang="en-US" dirty="0" smtClean="0"/>
              <a:t>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Intuitive </a:t>
            </a:r>
            <a:r>
              <a:rPr lang="en-US" dirty="0" smtClean="0"/>
              <a:t>open-source visual </a:t>
            </a:r>
            <a:r>
              <a:rPr lang="en-US" dirty="0"/>
              <a:t>scripting tool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Record actions and generate </a:t>
            </a:r>
            <a:r>
              <a:rPr lang="en-US" dirty="0" err="1" smtClean="0"/>
              <a:t>Jython</a:t>
            </a:r>
            <a:r>
              <a:rPr lang="en-US" dirty="0" smtClean="0"/>
              <a:t> scripts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cs typeface="Arial" pitchFamily="34" charset="0"/>
              </a:rPr>
              <a:t>Jython</a:t>
            </a:r>
            <a:r>
              <a:rPr lang="en-US" dirty="0" smtClean="0">
                <a:cs typeface="Arial" pitchFamily="34" charset="0"/>
              </a:rPr>
              <a:t> != Python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Jython</a:t>
            </a:r>
            <a:r>
              <a:rPr lang="en-US" dirty="0"/>
              <a:t> is an implementation of the </a:t>
            </a:r>
            <a:r>
              <a:rPr lang="en-US" dirty="0">
                <a:hlinkClick r:id="rId2" tooltip="Python (programming language)"/>
              </a:rPr>
              <a:t>Python programming language</a:t>
            </a:r>
            <a:r>
              <a:rPr lang="en-US" dirty="0"/>
              <a:t> designed to run on the </a:t>
            </a:r>
            <a:r>
              <a:rPr lang="en-US" dirty="0">
                <a:hlinkClick r:id="rId3" tooltip="Java (programming language)"/>
              </a:rPr>
              <a:t>Java</a:t>
            </a:r>
            <a:r>
              <a:rPr lang="en-US" dirty="0"/>
              <a:t> platform. </a:t>
            </a:r>
            <a:endParaRPr lang="en-US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</a:t>
            </a:r>
            <a:r>
              <a:rPr lang="en-US" dirty="0" smtClean="0"/>
              <a:t> IDE</a:t>
            </a:r>
            <a:endParaRPr lang="en-US" dirty="0"/>
          </a:p>
        </p:txBody>
      </p:sp>
      <p:pic>
        <p:nvPicPr>
          <p:cNvPr id="1026" name="Picture 2" descr="Резултат с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801"/>
            <a:ext cx="9144000" cy="52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Advantages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Looks easy as Python (actually it looks as Python)</a:t>
            </a:r>
            <a:endParaRPr lang="en-US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Disadvantages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It require JVM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Latest release is more than year ago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No good support in IDEs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8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sikulixapi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Sikuli</a:t>
            </a:r>
            <a:r>
              <a:rPr lang="en-US" dirty="0" smtClean="0"/>
              <a:t> can be used in Java via </a:t>
            </a:r>
            <a:r>
              <a:rPr lang="en-US" dirty="0" err="1" smtClean="0"/>
              <a:t>sikulixapi</a:t>
            </a:r>
            <a:r>
              <a:rPr lang="en-US" dirty="0" smtClean="0"/>
              <a:t> maven package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8378786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Pictures taken on 32-bit color might fail if you execute test on 16-bit color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Do not use compression when save image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will modify some pixels and file might fail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Default tools on OSX apply some compression on </a:t>
            </a:r>
            <a:r>
              <a:rPr lang="en-US" dirty="0" err="1" smtClean="0"/>
              <a:t>png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5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3226" y="1524000"/>
            <a:ext cx="5690774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Find Display Popup Window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Get smallest possible area around text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Get the button and a little bit of the black area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…or just try OCR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" y="1403462"/>
            <a:ext cx="34385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</a:t>
            </a:r>
            <a:r>
              <a:rPr lang="en-US" dirty="0" smtClean="0"/>
              <a:t> and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Emulators and Simulators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Possible and easy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Downsides: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t is hard to run simulator and emulator tests in parallel (or two emulators in parallel) because they might not fit the screen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7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</a:t>
            </a:r>
            <a:r>
              <a:rPr lang="en-US" dirty="0" smtClean="0"/>
              <a:t> and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Device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Not possible out-of-the-box since devices are not visible on your PC screen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However, it is possible with some extra effort</a:t>
            </a:r>
          </a:p>
          <a:p>
            <a:pPr>
              <a:lnSpc>
                <a:spcPct val="150000"/>
              </a:lnSpc>
            </a:pPr>
            <a:r>
              <a:rPr lang="en-US" dirty="0"/>
              <a:t>Option 1: VNC to device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Usually require </a:t>
            </a:r>
            <a:r>
              <a:rPr lang="en-US" dirty="0" smtClean="0"/>
              <a:t>jailbreak </a:t>
            </a:r>
            <a:r>
              <a:rPr lang="en-US" dirty="0"/>
              <a:t>or it is paid 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7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</a:t>
            </a:r>
            <a:r>
              <a:rPr lang="en-US" dirty="0" smtClean="0"/>
              <a:t> and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/>
              <a:t>Option 2: 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Use tool to take screenshots</a:t>
            </a:r>
            <a:endParaRPr lang="en-US" sz="3000" dirty="0"/>
          </a:p>
          <a:p>
            <a:pPr lvl="2">
              <a:lnSpc>
                <a:spcPct val="150000"/>
              </a:lnSpc>
            </a:pPr>
            <a:r>
              <a:rPr lang="en-US" sz="2600" dirty="0" err="1" smtClean="0"/>
              <a:t>Adb</a:t>
            </a:r>
            <a:r>
              <a:rPr lang="en-US" sz="2600" dirty="0" smtClean="0"/>
              <a:t> (for Android) or </a:t>
            </a:r>
            <a:r>
              <a:rPr lang="en-US" sz="2600" dirty="0" err="1" smtClean="0"/>
              <a:t>idevicescreenshot</a:t>
            </a:r>
            <a:r>
              <a:rPr lang="en-US" sz="2600" dirty="0" smtClean="0"/>
              <a:t> (for iOS)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Use </a:t>
            </a:r>
            <a:r>
              <a:rPr lang="en-US" sz="3000" dirty="0" err="1" smtClean="0"/>
              <a:t>Sikuli</a:t>
            </a:r>
            <a:r>
              <a:rPr lang="en-US" sz="3000" dirty="0" smtClean="0"/>
              <a:t> to locate element and calculate coordinates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Use tool to perform gesture on coordinates</a:t>
            </a:r>
          </a:p>
          <a:p>
            <a:pPr lvl="2">
              <a:lnSpc>
                <a:spcPct val="150000"/>
              </a:lnSpc>
            </a:pPr>
            <a:r>
              <a:rPr lang="en-US" sz="2600" dirty="0" err="1" smtClean="0"/>
              <a:t>Adb</a:t>
            </a:r>
            <a:r>
              <a:rPr lang="en-US" sz="2600" dirty="0"/>
              <a:t> </a:t>
            </a:r>
            <a:r>
              <a:rPr lang="en-US" sz="2600" dirty="0" smtClean="0"/>
              <a:t>(for Android) and ??? (for iOS)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Android Solution: </a:t>
            </a:r>
            <a:r>
              <a:rPr lang="en-US" sz="3000" dirty="0" err="1" smtClean="0">
                <a:hlinkClick r:id="rId2"/>
              </a:rPr>
              <a:t>imsardine</a:t>
            </a:r>
            <a:r>
              <a:rPr lang="en-US" sz="3000" dirty="0" smtClean="0">
                <a:hlinkClick r:id="rId2"/>
              </a:rPr>
              <a:t>/</a:t>
            </a:r>
            <a:r>
              <a:rPr lang="en-US" sz="3000" dirty="0" err="1" smtClean="0">
                <a:hlinkClick r:id="rId2"/>
              </a:rPr>
              <a:t>sikuli</a:t>
            </a:r>
            <a:r>
              <a:rPr lang="en-US" sz="3000" dirty="0" smtClean="0">
                <a:hlinkClick r:id="rId2"/>
              </a:rPr>
              <a:t>-monkey</a:t>
            </a:r>
            <a:endParaRPr lang="en-US" sz="3000" dirty="0" smtClean="0"/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Theory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Demos with </a:t>
            </a:r>
            <a:r>
              <a:rPr lang="en-US" dirty="0" err="1" smtClean="0">
                <a:cs typeface="Arial" pitchFamily="34" charset="0"/>
              </a:rPr>
              <a:t>Sikuli</a:t>
            </a:r>
            <a:r>
              <a:rPr lang="en-US" dirty="0" smtClean="0">
                <a:cs typeface="Arial" pitchFamily="34" charset="0"/>
              </a:rPr>
              <a:t> IDE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Demos with </a:t>
            </a:r>
            <a:r>
              <a:rPr lang="en-US" dirty="0" err="1" smtClean="0">
                <a:cs typeface="Arial" pitchFamily="34" charset="0"/>
              </a:rPr>
              <a:t>sikulixapi</a:t>
            </a:r>
            <a:r>
              <a:rPr lang="en-US" dirty="0" smtClean="0">
                <a:cs typeface="Arial" pitchFamily="34" charset="0"/>
              </a:rPr>
              <a:t> and Java will be after we learn basics of Java testing.</a:t>
            </a:r>
          </a:p>
        </p:txBody>
      </p:sp>
    </p:spTree>
    <p:extLst>
      <p:ext uri="{BB962C8B-B14F-4D97-AF65-F5344CB8AC3E}">
        <p14:creationId xmlns:p14="http://schemas.microsoft.com/office/powerpoint/2010/main" val="3793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</a:t>
            </a:r>
            <a:r>
              <a:rPr lang="en-US" dirty="0" smtClean="0"/>
              <a:t> and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Option 3: Mix </a:t>
            </a:r>
            <a:r>
              <a:rPr lang="en-US" dirty="0" err="1" smtClean="0"/>
              <a:t>Sikuli</a:t>
            </a:r>
            <a:r>
              <a:rPr lang="en-US" dirty="0" smtClean="0"/>
              <a:t> and Appium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Appium to communicate with device, take screenshots and perform gestures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dirty="0" err="1" smtClean="0"/>
              <a:t>Sikuli</a:t>
            </a:r>
            <a:r>
              <a:rPr lang="en-US" dirty="0" smtClean="0"/>
              <a:t> to locate on take screen shot and calculate coordinates</a:t>
            </a:r>
          </a:p>
        </p:txBody>
      </p:sp>
    </p:spTree>
    <p:extLst>
      <p:ext uri="{BB962C8B-B14F-4D97-AF65-F5344CB8AC3E}">
        <p14:creationId xmlns:p14="http://schemas.microsoft.com/office/powerpoint/2010/main" val="7165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smtClean="0"/>
              <a:t>Main </a:t>
            </a:r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Sikuli</a:t>
            </a:r>
            <a:r>
              <a:rPr lang="en-US" dirty="0" smtClean="0"/>
              <a:t> does not scale well for multiple devices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 you want to test on 10 devices you need 10 UI maps – one for each device.</a:t>
            </a:r>
          </a:p>
        </p:txBody>
      </p:sp>
    </p:spTree>
    <p:extLst>
      <p:ext uri="{BB962C8B-B14F-4D97-AF65-F5344CB8AC3E}">
        <p14:creationId xmlns:p14="http://schemas.microsoft.com/office/powerpoint/2010/main" val="40073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smtClean="0"/>
              <a:t>Main </a:t>
            </a:r>
            <a:r>
              <a:rPr lang="en-US" dirty="0"/>
              <a:t>A</a:t>
            </a:r>
            <a:r>
              <a:rPr lang="en-US" dirty="0" smtClean="0"/>
              <a:t>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Sikuli</a:t>
            </a:r>
            <a:r>
              <a:rPr lang="en-US" dirty="0" smtClean="0"/>
              <a:t> does not care about technology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Your test will not break if Apple decide to deprecate </a:t>
            </a:r>
            <a:r>
              <a:rPr lang="en-US" dirty="0" err="1" smtClean="0"/>
              <a:t>XCTest</a:t>
            </a:r>
            <a:r>
              <a:rPr lang="en-US" dirty="0" smtClean="0"/>
              <a:t> in favor of </a:t>
            </a:r>
            <a:r>
              <a:rPr lang="en-US" smtClean="0"/>
              <a:t>something </a:t>
            </a:r>
            <a:r>
              <a:rPr lang="en-US" smtClean="0"/>
              <a:t>else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Works on apps without accessibility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Games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Apps with custom UI components</a:t>
            </a:r>
          </a:p>
        </p:txBody>
      </p:sp>
    </p:spTree>
    <p:extLst>
      <p:ext uri="{BB962C8B-B14F-4D97-AF65-F5344CB8AC3E}">
        <p14:creationId xmlns:p14="http://schemas.microsoft.com/office/powerpoint/2010/main" val="34320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Sikuli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Sikuli</a:t>
            </a:r>
            <a:r>
              <a:rPr lang="en-US" dirty="0"/>
              <a:t> automates anything you see on the </a:t>
            </a:r>
            <a:r>
              <a:rPr lang="en-US" dirty="0" smtClean="0"/>
              <a:t>screen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Sikuli</a:t>
            </a:r>
            <a:r>
              <a:rPr lang="en-US" dirty="0" smtClean="0"/>
              <a:t> is cross platform and works on Windows,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uses image recognition to identify and control GUI </a:t>
            </a:r>
            <a:r>
              <a:rPr lang="en-US" dirty="0" smtClean="0"/>
              <a:t>components powered </a:t>
            </a:r>
            <a:r>
              <a:rPr lang="en-US" dirty="0"/>
              <a:t>by </a:t>
            </a:r>
            <a:r>
              <a:rPr lang="en-US" dirty="0" smtClean="0"/>
              <a:t> </a:t>
            </a:r>
            <a:r>
              <a:rPr lang="en-US" dirty="0" smtClean="0">
                <a:hlinkClick r:id="rId2" tooltip="OpenCV"/>
              </a:rPr>
              <a:t>OpenCV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Comes </a:t>
            </a:r>
            <a:r>
              <a:rPr lang="en-US" dirty="0"/>
              <a:t>with basic text recognition (OCR) </a:t>
            </a:r>
            <a:r>
              <a:rPr lang="en-US" dirty="0" smtClean="0"/>
              <a:t>powered</a:t>
            </a:r>
            <a:r>
              <a:rPr lang="en-US" dirty="0" smtClean="0">
                <a:hlinkClick r:id="rId3" tooltip="Tesseract OCR"/>
              </a:rPr>
              <a:t> </a:t>
            </a:r>
            <a:r>
              <a:rPr lang="en-US" dirty="0">
                <a:hlinkClick r:id="rId3" tooltip="Tesseract OCR"/>
              </a:rPr>
              <a:t>by </a:t>
            </a:r>
            <a:r>
              <a:rPr lang="en-US" dirty="0" smtClean="0">
                <a:hlinkClick r:id="rId3" tooltip="Tesseract OCR"/>
              </a:rPr>
              <a:t>Tesseract</a:t>
            </a:r>
            <a:endParaRPr lang="en-US" sz="28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it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Find element by given image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Including finding a picture inside another picture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Perform keyboard and mouse events</a:t>
            </a:r>
          </a:p>
        </p:txBody>
      </p:sp>
    </p:spTree>
    <p:extLst>
      <p:ext uri="{BB962C8B-B14F-4D97-AF65-F5344CB8AC3E}">
        <p14:creationId xmlns:p14="http://schemas.microsoft.com/office/powerpoint/2010/main" val="41920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it can not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Automate something that is not visible on the screen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For example real mobile devices (unless you have something like VNC session to device projected on the screen)</a:t>
            </a:r>
          </a:p>
        </p:txBody>
      </p:sp>
    </p:spTree>
    <p:extLst>
      <p:ext uri="{BB962C8B-B14F-4D97-AF65-F5344CB8AC3E}">
        <p14:creationId xmlns:p14="http://schemas.microsoft.com/office/powerpoint/2010/main" val="374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Develop </a:t>
            </a:r>
            <a:r>
              <a:rPr lang="en-US" dirty="0" err="1" smtClean="0"/>
              <a:t>Sikuli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cs typeface="Arial" pitchFamily="34" charset="0"/>
              </a:rPr>
              <a:t>Raimund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Hocke</a:t>
            </a:r>
            <a:r>
              <a:rPr lang="en-US" dirty="0">
                <a:cs typeface="Arial" pitchFamily="34" charset="0"/>
              </a:rPr>
              <a:t> (aka </a:t>
            </a:r>
            <a:r>
              <a:rPr lang="en-US" dirty="0" err="1">
                <a:cs typeface="Arial" pitchFamily="34" charset="0"/>
              </a:rPr>
              <a:t>RaiMan</a:t>
            </a:r>
            <a:r>
              <a:rPr lang="en-US" dirty="0">
                <a:cs typeface="Arial" pitchFamily="34" charset="0"/>
              </a:rPr>
              <a:t>) </a:t>
            </a:r>
            <a:r>
              <a:rPr lang="en-US" dirty="0" smtClean="0">
                <a:cs typeface="Arial" pitchFamily="34" charset="0"/>
              </a:rPr>
              <a:t>together </a:t>
            </a:r>
            <a:r>
              <a:rPr lang="en-US" dirty="0">
                <a:cs typeface="Arial" pitchFamily="34" charset="0"/>
              </a:rPr>
              <a:t>with the open-source </a:t>
            </a:r>
            <a:r>
              <a:rPr lang="en-US" dirty="0" smtClean="0">
                <a:cs typeface="Arial" pitchFamily="34" charset="0"/>
              </a:rPr>
              <a:t>community</a:t>
            </a:r>
          </a:p>
        </p:txBody>
      </p:sp>
      <p:pic>
        <p:nvPicPr>
          <p:cNvPr id="1026" name="Picture 2" descr="https://avatars0.githubusercontent.com/u/586370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46421"/>
            <a:ext cx="4391526" cy="43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0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likes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Neven </a:t>
            </a:r>
            <a:r>
              <a:rPr lang="en-US" dirty="0" err="1" smtClean="0">
                <a:cs typeface="Arial" pitchFamily="34" charset="0"/>
              </a:rPr>
              <a:t>Dinev</a:t>
            </a:r>
            <a:endParaRPr lang="en-US" dirty="0" smtClean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20+ years of experience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Great person</a:t>
            </a:r>
          </a:p>
        </p:txBody>
      </p:sp>
      <p:pic>
        <p:nvPicPr>
          <p:cNvPr id="2050" name="Picture 2" descr="Резултат с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194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/>
              <a:t>Web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cs typeface="Arial" pitchFamily="34" charset="0"/>
                <a:hlinkClick r:id="rId2"/>
              </a:rPr>
              <a:t>http://www.sikuli.org</a:t>
            </a:r>
            <a:r>
              <a:rPr lang="en-US" sz="2400" dirty="0" smtClean="0">
                <a:cs typeface="Arial" pitchFamily="34" charset="0"/>
                <a:hlinkClick r:id="rId2"/>
              </a:rPr>
              <a:t>/</a:t>
            </a:r>
            <a:endParaRPr lang="en-US" sz="2400" dirty="0" smtClean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cs typeface="Arial" pitchFamily="34" charset="0"/>
                <a:hlinkClick r:id="rId3"/>
              </a:rPr>
              <a:t>http://sikulix.com</a:t>
            </a:r>
            <a:r>
              <a:rPr lang="en-US" sz="2400" dirty="0" smtClean="0">
                <a:cs typeface="Arial" pitchFamily="34" charset="0"/>
                <a:hlinkClick r:id="rId3"/>
              </a:rPr>
              <a:t>/</a:t>
            </a:r>
            <a:endParaRPr lang="en-US" sz="2400" dirty="0" smtClean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Java API: </a:t>
            </a:r>
            <a:r>
              <a:rPr lang="en-US" sz="2400" dirty="0" smtClean="0">
                <a:cs typeface="Arial" pitchFamily="34" charset="0"/>
                <a:hlinkClick r:id="rId4"/>
              </a:rPr>
              <a:t>http</a:t>
            </a:r>
            <a:r>
              <a:rPr lang="en-US" sz="2400" dirty="0">
                <a:cs typeface="Arial" pitchFamily="34" charset="0"/>
                <a:hlinkClick r:id="rId4"/>
              </a:rPr>
              <a:t>://</a:t>
            </a:r>
            <a:r>
              <a:rPr lang="en-US" sz="2400" dirty="0" smtClean="0">
                <a:cs typeface="Arial" pitchFamily="34" charset="0"/>
                <a:hlinkClick r:id="rId4"/>
              </a:rPr>
              <a:t>nightly.sikuli.de/docs/index.html</a:t>
            </a:r>
            <a:endParaRPr lang="en-US" sz="2400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cs typeface="Arial" pitchFamily="34" charset="0"/>
              </a:rPr>
              <a:t>Docs: </a:t>
            </a:r>
            <a:r>
              <a:rPr lang="en-US" sz="2400" dirty="0">
                <a:cs typeface="Arial" pitchFamily="34" charset="0"/>
                <a:hlinkClick r:id="rId5"/>
              </a:rPr>
              <a:t>http://</a:t>
            </a:r>
            <a:r>
              <a:rPr lang="en-US" sz="2400" dirty="0" smtClean="0">
                <a:cs typeface="Arial" pitchFamily="34" charset="0"/>
                <a:hlinkClick r:id="rId5"/>
              </a:rPr>
              <a:t>sikulix-2014.readthedocs.io/en/latest/index.html#for-developers</a:t>
            </a:r>
            <a:endParaRPr lang="en-US" sz="2400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smtClean="0">
                <a:cs typeface="Arial" pitchFamily="34" charset="0"/>
              </a:rPr>
              <a:t>GitHub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cs typeface="Arial" pitchFamily="34" charset="0"/>
                <a:hlinkClick r:id="rId6"/>
              </a:rPr>
              <a:t>https://</a:t>
            </a:r>
            <a:r>
              <a:rPr lang="en-US" sz="2400" dirty="0" smtClean="0">
                <a:cs typeface="Arial" pitchFamily="34" charset="0"/>
                <a:hlinkClick r:id="rId6"/>
              </a:rPr>
              <a:t>github.com/sikuli</a:t>
            </a:r>
            <a:endParaRPr lang="en-US" sz="2400" dirty="0" smtClean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cs typeface="Arial" pitchFamily="34" charset="0"/>
                <a:hlinkClick r:id="rId7"/>
              </a:rPr>
              <a:t>https://</a:t>
            </a:r>
            <a:r>
              <a:rPr lang="en-US" sz="2400" dirty="0" smtClean="0">
                <a:cs typeface="Arial" pitchFamily="34" charset="0"/>
                <a:hlinkClick r:id="rId7"/>
              </a:rPr>
              <a:t>github.com/RaiMan/SikuliX-2014</a:t>
            </a:r>
            <a:endParaRPr lang="en-US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</a:t>
            </a:r>
            <a:r>
              <a:rPr lang="en-US" dirty="0" smtClean="0"/>
              <a:t>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 lot of articles like </a:t>
            </a:r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 explain that: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en-US" sz="2800" dirty="0" smtClean="0">
                <a:cs typeface="Arial" pitchFamily="34" charset="0"/>
              </a:rPr>
              <a:t>“</a:t>
            </a:r>
            <a:r>
              <a:rPr lang="en-US" dirty="0"/>
              <a:t> </a:t>
            </a:r>
            <a:r>
              <a:rPr lang="en-US" dirty="0" err="1"/>
              <a:t>Sikuli</a:t>
            </a:r>
            <a:r>
              <a:rPr lang="en-US" dirty="0"/>
              <a:t> is based on the Python language and </a:t>
            </a:r>
            <a:r>
              <a:rPr lang="en-US" dirty="0" smtClean="0"/>
              <a:t>….</a:t>
            </a:r>
            <a:r>
              <a:rPr lang="en-US" sz="2800" dirty="0" smtClean="0">
                <a:cs typeface="Arial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endParaRPr lang="en-US" sz="2800" dirty="0">
              <a:cs typeface="Arial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0" y="5013464"/>
            <a:ext cx="9144000" cy="1844535"/>
          </a:xfrm>
          <a:prstGeom prst="rect">
            <a:avLst/>
          </a:prstGeom>
        </p:spPr>
        <p:txBody>
          <a:bodyPr vert="horz" lIns="54864" tIns="91440" rtlCol="0">
            <a:normAutofit fontScale="77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3800" dirty="0" smtClean="0"/>
              <a:t>This is NOT true !!!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cs typeface="Arial" pitchFamily="34" charset="0"/>
              </a:rPr>
              <a:t>This common mistake is caused by the fact that </a:t>
            </a:r>
            <a:r>
              <a:rPr lang="en-US" sz="3000" dirty="0" err="1" smtClean="0">
                <a:cs typeface="Arial" pitchFamily="34" charset="0"/>
              </a:rPr>
              <a:t>Sikuli</a:t>
            </a:r>
            <a:r>
              <a:rPr lang="en-US" sz="3000" dirty="0" smtClean="0">
                <a:cs typeface="Arial" pitchFamily="34" charset="0"/>
              </a:rPr>
              <a:t> IDE generates </a:t>
            </a:r>
            <a:r>
              <a:rPr lang="en-US" sz="3000" dirty="0" err="1" smtClean="0">
                <a:cs typeface="Arial" pitchFamily="34" charset="0"/>
              </a:rPr>
              <a:t>Jython</a:t>
            </a:r>
            <a:r>
              <a:rPr lang="en-US" sz="3000" dirty="0" smtClean="0">
                <a:cs typeface="Arial" pitchFamily="34" charset="0"/>
              </a:rPr>
              <a:t> scripts</a:t>
            </a:r>
            <a:endParaRPr lang="en-US" sz="3000" dirty="0">
              <a:cs typeface="Arial" pitchFamily="34" charset="0"/>
            </a:endParaRPr>
          </a:p>
        </p:txBody>
      </p:sp>
      <p:pic>
        <p:nvPicPr>
          <p:cNvPr id="4110" name="Picture 14" descr="Резултат с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60864"/>
            <a:ext cx="4953000" cy="18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2692</TotalTime>
  <Words>584</Words>
  <Application>Microsoft Office PowerPoint</Application>
  <PresentationFormat>On-screen Show (4:3)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Sikuli</vt:lpstr>
      <vt:lpstr>Content</vt:lpstr>
      <vt:lpstr>What is Sikuli</vt:lpstr>
      <vt:lpstr>What it can do</vt:lpstr>
      <vt:lpstr>What it can not do</vt:lpstr>
      <vt:lpstr>Who Develop Sikuli</vt:lpstr>
      <vt:lpstr>Who likes it</vt:lpstr>
      <vt:lpstr>Resources</vt:lpstr>
      <vt:lpstr>Sikuli and Python</vt:lpstr>
      <vt:lpstr>Sikuli IDE</vt:lpstr>
      <vt:lpstr>Sikuli IDE</vt:lpstr>
      <vt:lpstr>Sikuli IDE</vt:lpstr>
      <vt:lpstr>Jython</vt:lpstr>
      <vt:lpstr>sikulixapi</vt:lpstr>
      <vt:lpstr>Sikuli Tips</vt:lpstr>
      <vt:lpstr>Sikuli Tips</vt:lpstr>
      <vt:lpstr>Sikuli and Mobile</vt:lpstr>
      <vt:lpstr>Sikuli and Mobile</vt:lpstr>
      <vt:lpstr>Sikuli and Devices</vt:lpstr>
      <vt:lpstr>Sikuli and Devices</vt:lpstr>
      <vt:lpstr>The Main Challenge</vt:lpstr>
      <vt:lpstr>The Main Advantage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396</cp:revision>
  <dcterms:created xsi:type="dcterms:W3CDTF">2006-08-16T00:00:00Z</dcterms:created>
  <dcterms:modified xsi:type="dcterms:W3CDTF">2018-04-10T19:49:12Z</dcterms:modified>
</cp:coreProperties>
</file>