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378" r:id="rId3"/>
    <p:sldId id="387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585" autoAdjust="0"/>
  </p:normalViewPr>
  <p:slideViewPr>
    <p:cSldViewPr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8763000" cy="2209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Behavior </a:t>
            </a:r>
            <a:br>
              <a:rPr lang="en-US" sz="6000" dirty="0" smtClean="0"/>
            </a:br>
            <a:r>
              <a:rPr lang="en-US" sz="6000" dirty="0" smtClean="0"/>
              <a:t>Driven Development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</a:t>
            </a:r>
            <a:r>
              <a:rPr lang="en-US" dirty="0" smtClean="0"/>
              <a:t>2018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752600"/>
            <a:ext cx="5638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Scenario: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by zero</a:t>
            </a:r>
          </a:p>
          <a:p>
            <a:endParaRPr lang="en-US" sz="2800" dirty="0">
              <a:latin typeface="Consolas"/>
            </a:endParaRPr>
          </a:p>
          <a:p>
            <a:r>
              <a:rPr lang="en-US" sz="2800" dirty="0" smtClean="0">
                <a:latin typeface="Consolas"/>
              </a:rPr>
              <a:t>Given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calculator</a:t>
            </a:r>
          </a:p>
          <a:p>
            <a:endParaRPr lang="en-US" sz="2800" dirty="0">
              <a:latin typeface="Consolas"/>
            </a:endParaRPr>
          </a:p>
          <a:p>
            <a:r>
              <a:rPr lang="sv-SE" sz="2800" dirty="0">
                <a:latin typeface="Consolas"/>
              </a:rPr>
              <a:t>When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 1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 button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r>
              <a:rPr lang="sv-SE" sz="2800" dirty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 0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 button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latin typeface="Consolas"/>
              </a:rPr>
              <a:t>Then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chemeClr val="accent1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zero</a:t>
            </a:r>
            <a:endParaRPr lang="en-US" sz="2800" i="1" dirty="0">
              <a:solidFill>
                <a:schemeClr val="accent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13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Scenario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</a:rPr>
              <a:t>Scenario: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by zero</a:t>
            </a:r>
          </a:p>
          <a:p>
            <a:endParaRPr lang="en-US" sz="2800" dirty="0">
              <a:latin typeface="Consolas"/>
            </a:endParaRPr>
          </a:p>
          <a:p>
            <a:r>
              <a:rPr lang="en-US" sz="2800" dirty="0" smtClean="0">
                <a:latin typeface="Consolas"/>
              </a:rPr>
              <a:t>Given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sv-SE" sz="2800" dirty="0">
                <a:latin typeface="Consolas"/>
              </a:rPr>
              <a:t>When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Btn1</a:t>
            </a:r>
            <a:endParaRPr lang="sv-SE" sz="2800" dirty="0">
              <a:solidFill>
                <a:schemeClr val="accent1"/>
              </a:solidFill>
              <a:latin typeface="Consolas"/>
            </a:endParaRPr>
          </a:p>
          <a:p>
            <a:r>
              <a:rPr lang="en-US" sz="2800" dirty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chemeClr val="accent1"/>
              </a:solidFill>
              <a:latin typeface="Consolas"/>
            </a:endParaRPr>
          </a:p>
          <a:p>
            <a:r>
              <a:rPr lang="sv-SE" sz="2800" dirty="0" smtClean="0">
                <a:latin typeface="Consolas"/>
              </a:rPr>
              <a:t>And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latin typeface="Consolas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BtnEqual</a:t>
            </a:r>
            <a:endParaRPr lang="en-US" sz="2800" dirty="0">
              <a:solidFill>
                <a:schemeClr val="accent1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latin typeface="Consolas"/>
              </a:rPr>
              <a:t>Then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chemeClr val="accent1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chemeClr val="accent1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chemeClr val="accent1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</a:rPr>
              <a:t>text</a:t>
            </a:r>
            <a:endParaRPr lang="en-US" sz="2800" i="1" dirty="0">
              <a:solidFill>
                <a:schemeClr val="accent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03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Scenarios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Don't specify business rules...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...but key business 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Customer can easily read and understand them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Features should only contain information that the user sees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Step description should never contain regexes, CSS or XPath selectors, any kind of code or data structure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Based on TDD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Focusses on behavior of the product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7651618" cy="33528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139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Tools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2207"/>
              </p:ext>
            </p:extLst>
          </p:nvPr>
        </p:nvGraphicFramePr>
        <p:xfrm>
          <a:off x="-2628" y="1524000"/>
          <a:ext cx="914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27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BDD or NOT to BDD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BDD or NOT to BDD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…it is a topic for a beer discussion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 that using BDD tools != Follow BDD as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Sometimes we might use only the tools just because they give us some benefits</a:t>
            </a:r>
          </a:p>
        </p:txBody>
      </p:sp>
    </p:spTree>
    <p:extLst>
      <p:ext uri="{BB962C8B-B14F-4D97-AF65-F5344CB8AC3E}">
        <p14:creationId xmlns:p14="http://schemas.microsoft.com/office/powerpoint/2010/main" val="30432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Talk About Development Practices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Driven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Development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572000" cy="4171949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4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Went Wrong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Driven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Development On Practice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Usually TDD = Unit tests written from developer for his/her own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Usually result in “confirmation that the system does what it does”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Example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Let’s write some tests that test a bike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pedals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breaks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seat is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Verify bike has 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0200" y="3581400"/>
            <a:ext cx="2930434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1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Example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Is it a Bike?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Pedals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Breaks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Seat</a:t>
            </a:r>
          </a:p>
          <a:p>
            <a:pPr lvl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"/>
            </a:pPr>
            <a:r>
              <a:rPr lang="en-US" dirty="0">
                <a:latin typeface="Arial" pitchFamily="34" charset="0"/>
                <a:cs typeface="Arial" pitchFamily="34" charset="0"/>
              </a:rPr>
              <a:t>Two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6043409" cy="4350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Useless Car Example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05600" cy="522343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What happened?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ITs are not Domain Experts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Domain Experts don’t know the technology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38600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96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How to solve the problem?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Acceptance Criteria is defined by Domain Experts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Domain Experts and ITs talk the same language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Make sure you have Single Source of Truth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Illustrate requirements using 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Automate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1761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Specifications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7467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/>
              </a:rPr>
              <a:t>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rgbClr val="FFC000"/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Given [context]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 And [some more context]...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When  [event]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Then  [outcome]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 And [another outcome]...</a:t>
            </a:r>
          </a:p>
          <a:p>
            <a:pPr fontAlgn="base"/>
            <a:r>
              <a:rPr lang="en-US" sz="2000" dirty="0">
                <a:solidFill>
                  <a:srgbClr val="FFC000"/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/>
              </a:rPr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28" y="472440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3921</TotalTime>
  <Words>405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Behavior  Driven Development</vt:lpstr>
      <vt:lpstr>Let’s Talk About Development Practices</vt:lpstr>
      <vt:lpstr>Something Went Wrong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Behavior Driven Development</vt:lpstr>
      <vt:lpstr>BDD Tools</vt:lpstr>
      <vt:lpstr>To BDD or NOT to BDD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721</cp:revision>
  <dcterms:created xsi:type="dcterms:W3CDTF">2006-08-16T00:00:00Z</dcterms:created>
  <dcterms:modified xsi:type="dcterms:W3CDTF">2018-05-28T20:18:09Z</dcterms:modified>
</cp:coreProperties>
</file>