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1" r:id="rId2"/>
  </p:sldMasterIdLst>
  <p:notesMasterIdLst>
    <p:notesMasterId r:id="rId12"/>
  </p:notesMasterIdLst>
  <p:handoutMasterIdLst>
    <p:handoutMasterId r:id="rId13"/>
  </p:handoutMasterIdLst>
  <p:sldIdLst>
    <p:sldId id="274" r:id="rId3"/>
    <p:sldId id="352" r:id="rId4"/>
    <p:sldId id="355" r:id="rId5"/>
    <p:sldId id="356" r:id="rId6"/>
    <p:sldId id="357" r:id="rId7"/>
    <p:sldId id="358" r:id="rId8"/>
    <p:sldId id="359" r:id="rId9"/>
    <p:sldId id="360" r:id="rId10"/>
    <p:sldId id="354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603A14"/>
    <a:srgbClr val="E85C0E"/>
    <a:srgbClr val="BAB398"/>
    <a:srgbClr val="ADA485"/>
    <a:srgbClr val="C6C0AA"/>
    <a:srgbClr val="663606"/>
    <a:srgbClr val="663106"/>
    <a:srgbClr val="F8DC9E"/>
    <a:srgbClr val="FBEED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51" autoAdjust="0"/>
    <p:restoredTop sz="94667" autoAdjust="0"/>
  </p:normalViewPr>
  <p:slideViewPr>
    <p:cSldViewPr>
      <p:cViewPr varScale="1">
        <p:scale>
          <a:sx n="72" d="100"/>
          <a:sy n="72" d="100"/>
        </p:scale>
        <p:origin x="240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00" d="100"/>
          <a:sy n="100" d="100"/>
        </p:scale>
        <p:origin x="954" y="-258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8/1/2014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8/1/2014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179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 descr="D:\_WORK PROJECTS\Nakov\Presentation Slides Design\STORE\Software University Foundation Logo BG and ENG black WHITOUT background CMYK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3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96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8/1/2014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306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-153988" y="2667000"/>
            <a:ext cx="11428412" cy="1447624"/>
          </a:xfrm>
        </p:spPr>
        <p:txBody>
          <a:bodyPr>
            <a:noAutofit/>
          </a:bodyPr>
          <a:lstStyle/>
          <a:p>
            <a:r>
              <a:rPr lang="en-US" sz="72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JavaScript Teamwork </a:t>
            </a:r>
            <a:endParaRPr lang="en-US" sz="72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722812" y="2202427"/>
            <a:ext cx="7025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Iliya Boyanov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Vladimir Ivanov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Valeri Manchev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Plamena Nikolova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00" y="327171"/>
            <a:ext cx="1523810" cy="1752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676" y="3546675"/>
            <a:ext cx="1331729" cy="16811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29" y="4294407"/>
            <a:ext cx="1608436" cy="22895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254" y="1676400"/>
            <a:ext cx="1494356" cy="18702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27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Master in the judge system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Javascript exam 400/400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2" y="2133600"/>
            <a:ext cx="2971800" cy="34175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02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Part 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of the coding team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3" y="2202426"/>
            <a:ext cx="2380369" cy="29791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5446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Our designer 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Part of the coding team</a:t>
            </a:r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https://</a:t>
            </a:r>
            <a:r>
              <a:rPr lang="en-US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www.youtube.com/user/MANCHEV720966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2" y="2192488"/>
            <a:ext cx="2066011" cy="26081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714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Supporting with ideas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Presentator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122" y="2175923"/>
            <a:ext cx="2134290" cy="303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88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9812" y="2202427"/>
            <a:ext cx="8168942" cy="3664973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Our first idea</a:t>
            </a:r>
          </a:p>
          <a:p>
            <a:pPr algn="l"/>
            <a:endParaRPr lang="en-US" sz="4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l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“super NAkov”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37" y="1752600"/>
            <a:ext cx="19716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18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046412" y="202176"/>
            <a:ext cx="8987207" cy="2000251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6700" dirty="0" smtClean="0">
                <a:solidFill>
                  <a:srgbClr val="FFFF00"/>
                </a:solidFill>
              </a:rPr>
              <a:t>                                       </a:t>
            </a:r>
            <a:r>
              <a:rPr lang="en-US" sz="8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TEAM“MOON ORCHID”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3812" y="2362201"/>
            <a:ext cx="9982200" cy="2590800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</a:t>
            </a:r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Our second and main idea </a:t>
            </a:r>
          </a:p>
          <a:p>
            <a:pPr algn="l"/>
            <a:endParaRPr lang="en-US" sz="4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  <a:p>
            <a:pPr algn="l"/>
            <a:r>
              <a:rPr lang="en-US" sz="4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   game “sheep collector”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771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838200"/>
            <a:ext cx="9828213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LIVE </a:t>
            </a:r>
            <a:r>
              <a:rPr lang="en-US" sz="9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DEMO</a:t>
            </a:r>
          </a:p>
          <a:p>
            <a:pPr marL="0" indent="0" algn="ctr">
              <a:buNone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https://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+mj-ea"/>
                <a:cs typeface="+mj-cs"/>
              </a:rPr>
              <a:t>github.com/MoonOrchid/MoonOrchid-Project</a:t>
            </a:r>
          </a:p>
          <a:p>
            <a:pPr marL="0" indent="0" algn="ctr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+mj-ea"/>
              <a:cs typeface="+mj-cs"/>
            </a:endParaRPr>
          </a:p>
          <a:p>
            <a:pPr marL="0" indent="0" algn="ctr">
              <a:buNone/>
            </a:pPr>
            <a:endParaRPr lang="en-US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827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</Words>
  <Application>Microsoft Office PowerPoint</Application>
  <PresentationFormat>Custom</PresentationFormat>
  <Paragraphs>39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Wingdings</vt:lpstr>
      <vt:lpstr>SoftUni 16x9</vt:lpstr>
      <vt:lpstr>JavaScript Teamwork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                                       TEAM“MOON ORCHID”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2014-01-02T17:00:34Z</dcterms:created>
  <dcterms:modified xsi:type="dcterms:W3CDTF">2014-08-01T10:42:20Z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