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8"/>
  </p:notesMasterIdLst>
  <p:handoutMasterIdLst>
    <p:handoutMasterId r:id="rId9"/>
  </p:handoutMasterIdLst>
  <p:sldIdLst>
    <p:sldId id="274" r:id="rId3"/>
    <p:sldId id="352" r:id="rId4"/>
    <p:sldId id="355" r:id="rId5"/>
    <p:sldId id="356" r:id="rId6"/>
    <p:sldId id="354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uni.cloudvps.bg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827212" y="533400"/>
            <a:ext cx="8382000" cy="1447624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HTML&amp;CSS Teamwork 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989012" y="2590800"/>
            <a:ext cx="10302028" cy="12192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</a:rPr>
              <a:t>University Of Sourcery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“SMAUG”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56212" y="2202427"/>
            <a:ext cx="6492542" cy="29791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Plamen Hristov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Iliya Stoilov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Plamena Nikolova</a:t>
            </a:r>
            <a:endParaRPr lang="bg-BG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36" y="454002"/>
            <a:ext cx="1752600" cy="2407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36" y="3954260"/>
            <a:ext cx="1872551" cy="266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7" y="2339952"/>
            <a:ext cx="2030420" cy="2397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7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665412" y="457200"/>
            <a:ext cx="6553200" cy="19050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60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dirty="0">
              <a:solidFill>
                <a:srgbClr val="FFFF00"/>
              </a:solidFill>
            </a:endParaRPr>
          </a:p>
          <a:p>
            <a:pPr algn="ctr"/>
            <a:r>
              <a:rPr lang="en-US" sz="1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FOUNDER  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03212" y="2286000"/>
            <a:ext cx="5410200" cy="3276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000" dirty="0">
              <a:solidFill>
                <a:srgbClr val="FFFF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Svetlus Nakovdore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870860"/>
            <a:ext cx="3762545" cy="46287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41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665412" y="457200"/>
            <a:ext cx="6553200" cy="19050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52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8800" dirty="0">
              <a:solidFill>
                <a:srgbClr val="FFFF00"/>
              </a:solidFill>
            </a:endParaRPr>
          </a:p>
          <a:p>
            <a:pPr algn="ctr"/>
            <a:r>
              <a:rPr lang="en-US" sz="1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PROFFESSORS 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endParaRPr lang="bg-BG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03212" y="2286000"/>
            <a:ext cx="4648200" cy="3276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000" dirty="0">
              <a:solidFill>
                <a:srgbClr val="FFFF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Vlavaduli Grisham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Teodorus Kurtin</a:t>
            </a:r>
            <a:endParaRPr lang="bg-BG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83" y="4321576"/>
            <a:ext cx="2412603" cy="24126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83" y="1733788"/>
            <a:ext cx="2971482" cy="22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43000"/>
            <a:ext cx="944721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LIVE </a:t>
            </a:r>
            <a:r>
              <a:rPr 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http://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sourceuni.cloudvps.bg/index.html</a:t>
            </a:r>
            <a:endParaRPr 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2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Custom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SoftUni 16x9</vt:lpstr>
      <vt:lpstr>HTML&amp;CSS Teamwork </vt:lpstr>
      <vt:lpstr>                                       TEAM “SMAUG”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Loops, Methods, Classes</dc:title>
  <dc:creator/>
  <cp:keywords>Java, SoftUni, Software University, programming, course</cp:keywords>
  <cp:lastModifiedBy/>
  <cp:revision>1</cp:revision>
  <dcterms:created xsi:type="dcterms:W3CDTF">2014-01-02T17:00:34Z</dcterms:created>
  <dcterms:modified xsi:type="dcterms:W3CDTF">2014-07-02T11:12:35Z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