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B575-BEF4-4F2A-951C-DC1A9B1AB5D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9DF2-5BB1-4C8F-9DB3-C4C08ED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prop_style_display.asp" TargetMode="External"/><Relationship Id="rId3" Type="http://schemas.openxmlformats.org/officeDocument/2006/relationships/hyperlink" Target="https://developer.mozilla.org/en-US/docs/Web/CSS/:nth-child" TargetMode="External"/><Relationship Id="rId7" Type="http://schemas.openxmlformats.org/officeDocument/2006/relationships/hyperlink" Target="https://www.w3schools.com/jsref/met_document_getelementbyid.asp" TargetMode="External"/><Relationship Id="rId2" Type="http://schemas.openxmlformats.org/officeDocument/2006/relationships/hyperlink" Target="https://www.w3schools.com/css/css_gr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margin.asp" TargetMode="External"/><Relationship Id="rId5" Type="http://schemas.openxmlformats.org/officeDocument/2006/relationships/hyperlink" Target="https://www.w3schools.com/jsref/met_document_getelementsbyclassname.asp" TargetMode="External"/><Relationship Id="rId4" Type="http://schemas.openxmlformats.org/officeDocument/2006/relationships/hyperlink" Target="https://www.w3schools.com/css/css3_variables.asp" TargetMode="External"/><Relationship Id="rId9" Type="http://schemas.openxmlformats.org/officeDocument/2006/relationships/hyperlink" Target="https://www.w3schools.com/jsref/met_win_settimeou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31" y="424780"/>
            <a:ext cx="9144000" cy="2387600"/>
          </a:xfrm>
        </p:spPr>
        <p:txBody>
          <a:bodyPr/>
          <a:lstStyle/>
          <a:p>
            <a:r>
              <a:rPr lang="en-US" smtClean="0"/>
              <a:t>The Tic-Tac-Toe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</a:t>
            </a:r>
            <a:endParaRPr lang="en-US" dirty="0"/>
          </a:p>
          <a:p>
            <a:r>
              <a:rPr lang="en-US" dirty="0" smtClean="0"/>
              <a:t>Mahbub Murshed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</a:t>
            </a:r>
            <a:r>
              <a:rPr lang="en-US" b="1" dirty="0"/>
              <a:t>W</a:t>
            </a:r>
            <a:r>
              <a:rPr lang="en-US" b="1" dirty="0" smtClean="0"/>
              <a:t>eb 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https://www.w3schools.com/css/css_grid.asp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https://developer.mozilla.org/en-US/docs/Web/CSS/:nth-child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https://www.w3schools.com/css/css3_variables.asp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https://www.w3schools.com/jsref/met_document_getelementsbyclassname.asp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www.w3schools.com/css/css_margin.asp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www.w3schools.com/jsref/met_document_getelementbyid.asp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www.w3schools.com/jsref/prop_style_display.asp</a:t>
            </a:r>
            <a:endParaRPr lang="en-US" dirty="0" smtClean="0"/>
          </a:p>
          <a:p>
            <a:r>
              <a:rPr lang="en-US">
                <a:hlinkClick r:id="rId9"/>
              </a:rPr>
              <a:t>https://</a:t>
            </a:r>
            <a:r>
              <a:rPr lang="en-US" smtClean="0">
                <a:hlinkClick r:id="rId9"/>
              </a:rPr>
              <a:t>www.w3schools.com/jsref/met_win_settimeout.asp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Tic-Tac-Toe Game</vt:lpstr>
      <vt:lpstr>Important Web References: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 Murshed</dc:creator>
  <cp:lastModifiedBy>Mahbub Murshed</cp:lastModifiedBy>
  <cp:revision>14</cp:revision>
  <dcterms:created xsi:type="dcterms:W3CDTF">2020-11-20T23:45:09Z</dcterms:created>
  <dcterms:modified xsi:type="dcterms:W3CDTF">2020-11-24T22:25:46Z</dcterms:modified>
</cp:coreProperties>
</file>