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281" r:id="rId3"/>
    <p:sldId id="296" r:id="rId4"/>
    <p:sldId id="297" r:id="rId5"/>
    <p:sldId id="302" r:id="rId6"/>
    <p:sldId id="299" r:id="rId7"/>
    <p:sldId id="300" r:id="rId8"/>
    <p:sldId id="301" r:id="rId9"/>
    <p:sldId id="298" r:id="rId10"/>
    <p:sldId id="267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F4ACCC"/>
    <a:srgbClr val="F3ACCD"/>
    <a:srgbClr val="FADAD4"/>
    <a:srgbClr val="F3ACCC"/>
    <a:srgbClr val="F9DAD4"/>
    <a:srgbClr val="F4F4F3"/>
    <a:srgbClr val="2A2A2A"/>
    <a:srgbClr val="F4DCD8"/>
    <a:srgbClr val="F7C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0" autoAdjust="0"/>
    <p:restoredTop sz="94017" autoAdjust="0"/>
  </p:normalViewPr>
  <p:slideViewPr>
    <p:cSldViewPr snapToGrid="0">
      <p:cViewPr varScale="1">
        <p:scale>
          <a:sx n="93" d="100"/>
          <a:sy n="93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9C51-ABDA-47C0-9449-65763CD34143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02650-9CBD-4A8F-A331-8A55575C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6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2E59-7741-435C-9C47-85B676F07D83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0F07-45AE-40F1-9FAD-ECCD39DF9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3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2E59-7741-435C-9C47-85B676F07D83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0F07-45AE-40F1-9FAD-ECCD39DF9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9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2E59-7741-435C-9C47-85B676F07D83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0F07-45AE-40F1-9FAD-ECCD39DF9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9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2E59-7741-435C-9C47-85B676F07D83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0F07-45AE-40F1-9FAD-ECCD39DF9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4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2E59-7741-435C-9C47-85B676F07D83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0F07-45AE-40F1-9FAD-ECCD39DF9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6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2E59-7741-435C-9C47-85B676F07D83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0F07-45AE-40F1-9FAD-ECCD39DF9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1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2E59-7741-435C-9C47-85B676F07D83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0F07-45AE-40F1-9FAD-ECCD39DF9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2E59-7741-435C-9C47-85B676F07D83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0F07-45AE-40F1-9FAD-ECCD39DF9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1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2E59-7741-435C-9C47-85B676F07D83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0F07-45AE-40F1-9FAD-ECCD39DF9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2E59-7741-435C-9C47-85B676F07D83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0F07-45AE-40F1-9FAD-ECCD39DF9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9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2E59-7741-435C-9C47-85B676F07D83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0F07-45AE-40F1-9FAD-ECCD39DF9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1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2E59-7741-435C-9C47-85B676F07D83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B0F07-45AE-40F1-9FAD-ECCD39DF9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0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F1CDC69-C962-CD4F-A988-9FDFBBC1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4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99F499E-6F0D-CC47-92CB-9718B4603AE0}"/>
              </a:ext>
            </a:extLst>
          </p:cNvPr>
          <p:cNvGrpSpPr/>
          <p:nvPr/>
        </p:nvGrpSpPr>
        <p:grpSpPr>
          <a:xfrm>
            <a:off x="7969035" y="611218"/>
            <a:ext cx="3173767" cy="5635564"/>
            <a:chOff x="3741456" y="228600"/>
            <a:chExt cx="3733463" cy="6629400"/>
          </a:xfrm>
        </p:grpSpPr>
        <p:sp>
          <p:nvSpPr>
            <p:cNvPr id="134" name="모서리가 둥근 직사각형 133"/>
            <p:cNvSpPr/>
            <p:nvPr/>
          </p:nvSpPr>
          <p:spPr>
            <a:xfrm flipH="1">
              <a:off x="7380810" y="1936547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모서리가 둥근 직사각형 134"/>
            <p:cNvSpPr/>
            <p:nvPr/>
          </p:nvSpPr>
          <p:spPr>
            <a:xfrm flipH="1">
              <a:off x="3741456" y="2351082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모서리가 둥근 직사각형 135"/>
            <p:cNvSpPr/>
            <p:nvPr/>
          </p:nvSpPr>
          <p:spPr>
            <a:xfrm flipH="1">
              <a:off x="3743348" y="1699965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 flipH="1">
              <a:off x="3741854" y="983751"/>
              <a:ext cx="94110" cy="310236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3796020" y="228600"/>
              <a:ext cx="3624823" cy="6629400"/>
            </a:xfrm>
            <a:prstGeom prst="roundRect">
              <a:avLst>
                <a:gd name="adj" fmla="val 10738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8086873" y="667069"/>
            <a:ext cx="2936482" cy="5523863"/>
          </a:xfrm>
          <a:prstGeom prst="roundRect">
            <a:avLst>
              <a:gd name="adj" fmla="val 10738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0BE9B1-7197-5CF1-97B8-DAF331348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49" y="1716640"/>
            <a:ext cx="4390492" cy="4390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75030B-330E-FB78-0A27-CB7289389F19}"/>
              </a:ext>
            </a:extLst>
          </p:cNvPr>
          <p:cNvSpPr txBox="1"/>
          <p:nvPr/>
        </p:nvSpPr>
        <p:spPr>
          <a:xfrm>
            <a:off x="1303504" y="584925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atin typeface="+mj-ea"/>
                <a:ea typeface="+mj-ea"/>
              </a:rPr>
              <a:t>pwm.ssc.co.kr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379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A1054-C5D2-7E41-8322-790C7178548D}"/>
              </a:ext>
            </a:extLst>
          </p:cNvPr>
          <p:cNvSpPr/>
          <p:nvPr/>
        </p:nvSpPr>
        <p:spPr>
          <a:xfrm>
            <a:off x="0" y="0"/>
            <a:ext cx="12192000" cy="836341"/>
          </a:xfrm>
          <a:prstGeom prst="rect">
            <a:avLst/>
          </a:prstGeom>
          <a:solidFill>
            <a:srgbClr val="F9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6203E1-DD64-D248-95BB-28E5A1B36D77}"/>
              </a:ext>
            </a:extLst>
          </p:cNvPr>
          <p:cNvSpPr/>
          <p:nvPr/>
        </p:nvSpPr>
        <p:spPr>
          <a:xfrm>
            <a:off x="10657036" y="245326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23D1C1-2F14-8849-BF05-7712684DD3E1}"/>
              </a:ext>
            </a:extLst>
          </p:cNvPr>
          <p:cNvSpPr/>
          <p:nvPr/>
        </p:nvSpPr>
        <p:spPr>
          <a:xfrm>
            <a:off x="11100985" y="245326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0813D4-55D5-8F43-BBC6-2FD08D0D07AB}"/>
              </a:ext>
            </a:extLst>
          </p:cNvPr>
          <p:cNvSpPr/>
          <p:nvPr/>
        </p:nvSpPr>
        <p:spPr>
          <a:xfrm>
            <a:off x="11544935" y="245326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8E6A5-D2EA-3943-A14F-9DF1EE7FE0C2}"/>
              </a:ext>
            </a:extLst>
          </p:cNvPr>
          <p:cNvSpPr txBox="1"/>
          <p:nvPr/>
        </p:nvSpPr>
        <p:spPr>
          <a:xfrm>
            <a:off x="308329" y="187337"/>
            <a:ext cx="466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홈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186E03-D4A8-F8F8-12CB-F5C8602B2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7" y="1090274"/>
            <a:ext cx="6860329" cy="5522400"/>
          </a:xfrm>
          <a:prstGeom prst="rect">
            <a:avLst/>
          </a:prstGeom>
          <a:ln>
            <a:noFill/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952C13C-186C-DF3B-70BE-674D4EDA4183}"/>
              </a:ext>
            </a:extLst>
          </p:cNvPr>
          <p:cNvGrpSpPr/>
          <p:nvPr/>
        </p:nvGrpSpPr>
        <p:grpSpPr>
          <a:xfrm>
            <a:off x="8490615" y="1032960"/>
            <a:ext cx="3173767" cy="5635564"/>
            <a:chOff x="3741456" y="228600"/>
            <a:chExt cx="3733463" cy="6629400"/>
          </a:xfrm>
        </p:grpSpPr>
        <p:sp>
          <p:nvSpPr>
            <p:cNvPr id="8" name="모서리가 둥근 직사각형 133">
              <a:extLst>
                <a:ext uri="{FF2B5EF4-FFF2-40B4-BE49-F238E27FC236}">
                  <a16:creationId xmlns:a16="http://schemas.microsoft.com/office/drawing/2014/main" id="{BF0660C6-E8F2-77B7-D194-849899A46E23}"/>
                </a:ext>
              </a:extLst>
            </p:cNvPr>
            <p:cNvSpPr/>
            <p:nvPr/>
          </p:nvSpPr>
          <p:spPr>
            <a:xfrm flipH="1">
              <a:off x="7380810" y="1936547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134">
              <a:extLst>
                <a:ext uri="{FF2B5EF4-FFF2-40B4-BE49-F238E27FC236}">
                  <a16:creationId xmlns:a16="http://schemas.microsoft.com/office/drawing/2014/main" id="{4832BF3E-6F4E-E747-8064-A85CE1EA07D0}"/>
                </a:ext>
              </a:extLst>
            </p:cNvPr>
            <p:cNvSpPr/>
            <p:nvPr/>
          </p:nvSpPr>
          <p:spPr>
            <a:xfrm flipH="1">
              <a:off x="3741456" y="2351082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35">
              <a:extLst>
                <a:ext uri="{FF2B5EF4-FFF2-40B4-BE49-F238E27FC236}">
                  <a16:creationId xmlns:a16="http://schemas.microsoft.com/office/drawing/2014/main" id="{957761FF-6703-E4E5-62DE-FE61DC9F3FC8}"/>
                </a:ext>
              </a:extLst>
            </p:cNvPr>
            <p:cNvSpPr/>
            <p:nvPr/>
          </p:nvSpPr>
          <p:spPr>
            <a:xfrm flipH="1">
              <a:off x="3743348" y="1699965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36">
              <a:extLst>
                <a:ext uri="{FF2B5EF4-FFF2-40B4-BE49-F238E27FC236}">
                  <a16:creationId xmlns:a16="http://schemas.microsoft.com/office/drawing/2014/main" id="{93C21A5B-A557-DBFE-DB39-E10917CB6F15}"/>
                </a:ext>
              </a:extLst>
            </p:cNvPr>
            <p:cNvSpPr/>
            <p:nvPr/>
          </p:nvSpPr>
          <p:spPr>
            <a:xfrm flipH="1">
              <a:off x="3741854" y="983751"/>
              <a:ext cx="94110" cy="310236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37">
              <a:extLst>
                <a:ext uri="{FF2B5EF4-FFF2-40B4-BE49-F238E27FC236}">
                  <a16:creationId xmlns:a16="http://schemas.microsoft.com/office/drawing/2014/main" id="{A7900E0F-F03D-4DB1-E61B-FDE644F23DAC}"/>
                </a:ext>
              </a:extLst>
            </p:cNvPr>
            <p:cNvSpPr/>
            <p:nvPr/>
          </p:nvSpPr>
          <p:spPr>
            <a:xfrm>
              <a:off x="3796020" y="228600"/>
              <a:ext cx="3624823" cy="6629400"/>
            </a:xfrm>
            <a:prstGeom prst="roundRect">
              <a:avLst>
                <a:gd name="adj" fmla="val 10738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38">
            <a:extLst>
              <a:ext uri="{FF2B5EF4-FFF2-40B4-BE49-F238E27FC236}">
                <a16:creationId xmlns:a16="http://schemas.microsoft.com/office/drawing/2014/main" id="{E1732C3E-9069-70C9-AFB6-2C2A14C94653}"/>
              </a:ext>
            </a:extLst>
          </p:cNvPr>
          <p:cNvSpPr/>
          <p:nvPr/>
        </p:nvSpPr>
        <p:spPr>
          <a:xfrm>
            <a:off x="8608453" y="1088811"/>
            <a:ext cx="2936482" cy="5523863"/>
          </a:xfrm>
          <a:prstGeom prst="roundRect">
            <a:avLst>
              <a:gd name="adj" fmla="val 10738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A1054-C5D2-7E41-8322-790C7178548D}"/>
              </a:ext>
            </a:extLst>
          </p:cNvPr>
          <p:cNvSpPr/>
          <p:nvPr/>
        </p:nvSpPr>
        <p:spPr>
          <a:xfrm>
            <a:off x="0" y="0"/>
            <a:ext cx="12192000" cy="836341"/>
          </a:xfrm>
          <a:prstGeom prst="rect">
            <a:avLst/>
          </a:prstGeom>
          <a:solidFill>
            <a:srgbClr val="F9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6203E1-DD64-D248-95BB-28E5A1B36D77}"/>
              </a:ext>
            </a:extLst>
          </p:cNvPr>
          <p:cNvSpPr/>
          <p:nvPr/>
        </p:nvSpPr>
        <p:spPr>
          <a:xfrm>
            <a:off x="10657036" y="245326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23D1C1-2F14-8849-BF05-7712684DD3E1}"/>
              </a:ext>
            </a:extLst>
          </p:cNvPr>
          <p:cNvSpPr/>
          <p:nvPr/>
        </p:nvSpPr>
        <p:spPr>
          <a:xfrm>
            <a:off x="11100985" y="245326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0813D4-55D5-8F43-BBC6-2FD08D0D07AB}"/>
              </a:ext>
            </a:extLst>
          </p:cNvPr>
          <p:cNvSpPr/>
          <p:nvPr/>
        </p:nvSpPr>
        <p:spPr>
          <a:xfrm>
            <a:off x="11544935" y="245326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8E6A5-D2EA-3943-A14F-9DF1EE7FE0C2}"/>
              </a:ext>
            </a:extLst>
          </p:cNvPr>
          <p:cNvSpPr txBox="1"/>
          <p:nvPr/>
        </p:nvSpPr>
        <p:spPr>
          <a:xfrm>
            <a:off x="308329" y="187337"/>
            <a:ext cx="466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목표 설정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952C13C-186C-DF3B-70BE-674D4EDA4183}"/>
              </a:ext>
            </a:extLst>
          </p:cNvPr>
          <p:cNvGrpSpPr/>
          <p:nvPr/>
        </p:nvGrpSpPr>
        <p:grpSpPr>
          <a:xfrm>
            <a:off x="8490615" y="1032960"/>
            <a:ext cx="3173767" cy="5635564"/>
            <a:chOff x="3741456" y="228600"/>
            <a:chExt cx="3733463" cy="6629400"/>
          </a:xfrm>
        </p:grpSpPr>
        <p:sp>
          <p:nvSpPr>
            <p:cNvPr id="8" name="모서리가 둥근 직사각형 133">
              <a:extLst>
                <a:ext uri="{FF2B5EF4-FFF2-40B4-BE49-F238E27FC236}">
                  <a16:creationId xmlns:a16="http://schemas.microsoft.com/office/drawing/2014/main" id="{BF0660C6-E8F2-77B7-D194-849899A46E23}"/>
                </a:ext>
              </a:extLst>
            </p:cNvPr>
            <p:cNvSpPr/>
            <p:nvPr/>
          </p:nvSpPr>
          <p:spPr>
            <a:xfrm flipH="1">
              <a:off x="7380810" y="1936547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134">
              <a:extLst>
                <a:ext uri="{FF2B5EF4-FFF2-40B4-BE49-F238E27FC236}">
                  <a16:creationId xmlns:a16="http://schemas.microsoft.com/office/drawing/2014/main" id="{4832BF3E-6F4E-E747-8064-A85CE1EA07D0}"/>
                </a:ext>
              </a:extLst>
            </p:cNvPr>
            <p:cNvSpPr/>
            <p:nvPr/>
          </p:nvSpPr>
          <p:spPr>
            <a:xfrm flipH="1">
              <a:off x="3741456" y="2351082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35">
              <a:extLst>
                <a:ext uri="{FF2B5EF4-FFF2-40B4-BE49-F238E27FC236}">
                  <a16:creationId xmlns:a16="http://schemas.microsoft.com/office/drawing/2014/main" id="{957761FF-6703-E4E5-62DE-FE61DC9F3FC8}"/>
                </a:ext>
              </a:extLst>
            </p:cNvPr>
            <p:cNvSpPr/>
            <p:nvPr/>
          </p:nvSpPr>
          <p:spPr>
            <a:xfrm flipH="1">
              <a:off x="3743348" y="1699965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36">
              <a:extLst>
                <a:ext uri="{FF2B5EF4-FFF2-40B4-BE49-F238E27FC236}">
                  <a16:creationId xmlns:a16="http://schemas.microsoft.com/office/drawing/2014/main" id="{93C21A5B-A557-DBFE-DB39-E10917CB6F15}"/>
                </a:ext>
              </a:extLst>
            </p:cNvPr>
            <p:cNvSpPr/>
            <p:nvPr/>
          </p:nvSpPr>
          <p:spPr>
            <a:xfrm flipH="1">
              <a:off x="3741854" y="983751"/>
              <a:ext cx="94110" cy="310236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37">
              <a:extLst>
                <a:ext uri="{FF2B5EF4-FFF2-40B4-BE49-F238E27FC236}">
                  <a16:creationId xmlns:a16="http://schemas.microsoft.com/office/drawing/2014/main" id="{A7900E0F-F03D-4DB1-E61B-FDE644F23DAC}"/>
                </a:ext>
              </a:extLst>
            </p:cNvPr>
            <p:cNvSpPr/>
            <p:nvPr/>
          </p:nvSpPr>
          <p:spPr>
            <a:xfrm>
              <a:off x="3796020" y="228600"/>
              <a:ext cx="3624823" cy="6629400"/>
            </a:xfrm>
            <a:prstGeom prst="roundRect">
              <a:avLst>
                <a:gd name="adj" fmla="val 10738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38">
            <a:extLst>
              <a:ext uri="{FF2B5EF4-FFF2-40B4-BE49-F238E27FC236}">
                <a16:creationId xmlns:a16="http://schemas.microsoft.com/office/drawing/2014/main" id="{E1732C3E-9069-70C9-AFB6-2C2A14C94653}"/>
              </a:ext>
            </a:extLst>
          </p:cNvPr>
          <p:cNvSpPr/>
          <p:nvPr/>
        </p:nvSpPr>
        <p:spPr>
          <a:xfrm>
            <a:off x="8608453" y="1088811"/>
            <a:ext cx="2936482" cy="5523863"/>
          </a:xfrm>
          <a:prstGeom prst="roundRect">
            <a:avLst>
              <a:gd name="adj" fmla="val 10738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874D83-50E1-4A63-7F3C-106B2A261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396" y="1090274"/>
            <a:ext cx="6843811" cy="552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7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A1054-C5D2-7E41-8322-790C7178548D}"/>
              </a:ext>
            </a:extLst>
          </p:cNvPr>
          <p:cNvSpPr/>
          <p:nvPr/>
        </p:nvSpPr>
        <p:spPr>
          <a:xfrm>
            <a:off x="0" y="0"/>
            <a:ext cx="12192000" cy="836341"/>
          </a:xfrm>
          <a:prstGeom prst="rect">
            <a:avLst/>
          </a:prstGeom>
          <a:solidFill>
            <a:srgbClr val="F9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6203E1-DD64-D248-95BB-28E5A1B36D77}"/>
              </a:ext>
            </a:extLst>
          </p:cNvPr>
          <p:cNvSpPr/>
          <p:nvPr/>
        </p:nvSpPr>
        <p:spPr>
          <a:xfrm>
            <a:off x="10657036" y="245326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23D1C1-2F14-8849-BF05-7712684DD3E1}"/>
              </a:ext>
            </a:extLst>
          </p:cNvPr>
          <p:cNvSpPr/>
          <p:nvPr/>
        </p:nvSpPr>
        <p:spPr>
          <a:xfrm>
            <a:off x="11100985" y="245326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0813D4-55D5-8F43-BBC6-2FD08D0D07AB}"/>
              </a:ext>
            </a:extLst>
          </p:cNvPr>
          <p:cNvSpPr/>
          <p:nvPr/>
        </p:nvSpPr>
        <p:spPr>
          <a:xfrm>
            <a:off x="11544935" y="245326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8E6A5-D2EA-3943-A14F-9DF1EE7FE0C2}"/>
              </a:ext>
            </a:extLst>
          </p:cNvPr>
          <p:cNvSpPr txBox="1"/>
          <p:nvPr/>
        </p:nvSpPr>
        <p:spPr>
          <a:xfrm>
            <a:off x="308329" y="187337"/>
            <a:ext cx="466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검색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952C13C-186C-DF3B-70BE-674D4EDA4183}"/>
              </a:ext>
            </a:extLst>
          </p:cNvPr>
          <p:cNvGrpSpPr/>
          <p:nvPr/>
        </p:nvGrpSpPr>
        <p:grpSpPr>
          <a:xfrm>
            <a:off x="8490615" y="1032960"/>
            <a:ext cx="3173767" cy="5635564"/>
            <a:chOff x="3741456" y="228600"/>
            <a:chExt cx="3733463" cy="6629400"/>
          </a:xfrm>
        </p:grpSpPr>
        <p:sp>
          <p:nvSpPr>
            <p:cNvPr id="8" name="모서리가 둥근 직사각형 133">
              <a:extLst>
                <a:ext uri="{FF2B5EF4-FFF2-40B4-BE49-F238E27FC236}">
                  <a16:creationId xmlns:a16="http://schemas.microsoft.com/office/drawing/2014/main" id="{BF0660C6-E8F2-77B7-D194-849899A46E23}"/>
                </a:ext>
              </a:extLst>
            </p:cNvPr>
            <p:cNvSpPr/>
            <p:nvPr/>
          </p:nvSpPr>
          <p:spPr>
            <a:xfrm flipH="1">
              <a:off x="7380810" y="1936547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134">
              <a:extLst>
                <a:ext uri="{FF2B5EF4-FFF2-40B4-BE49-F238E27FC236}">
                  <a16:creationId xmlns:a16="http://schemas.microsoft.com/office/drawing/2014/main" id="{4832BF3E-6F4E-E747-8064-A85CE1EA07D0}"/>
                </a:ext>
              </a:extLst>
            </p:cNvPr>
            <p:cNvSpPr/>
            <p:nvPr/>
          </p:nvSpPr>
          <p:spPr>
            <a:xfrm flipH="1">
              <a:off x="3741456" y="2351082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35">
              <a:extLst>
                <a:ext uri="{FF2B5EF4-FFF2-40B4-BE49-F238E27FC236}">
                  <a16:creationId xmlns:a16="http://schemas.microsoft.com/office/drawing/2014/main" id="{957761FF-6703-E4E5-62DE-FE61DC9F3FC8}"/>
                </a:ext>
              </a:extLst>
            </p:cNvPr>
            <p:cNvSpPr/>
            <p:nvPr/>
          </p:nvSpPr>
          <p:spPr>
            <a:xfrm flipH="1">
              <a:off x="3743348" y="1699965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36">
              <a:extLst>
                <a:ext uri="{FF2B5EF4-FFF2-40B4-BE49-F238E27FC236}">
                  <a16:creationId xmlns:a16="http://schemas.microsoft.com/office/drawing/2014/main" id="{93C21A5B-A557-DBFE-DB39-E10917CB6F15}"/>
                </a:ext>
              </a:extLst>
            </p:cNvPr>
            <p:cNvSpPr/>
            <p:nvPr/>
          </p:nvSpPr>
          <p:spPr>
            <a:xfrm flipH="1">
              <a:off x="3741854" y="983751"/>
              <a:ext cx="94110" cy="310236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37">
              <a:extLst>
                <a:ext uri="{FF2B5EF4-FFF2-40B4-BE49-F238E27FC236}">
                  <a16:creationId xmlns:a16="http://schemas.microsoft.com/office/drawing/2014/main" id="{A7900E0F-F03D-4DB1-E61B-FDE644F23DAC}"/>
                </a:ext>
              </a:extLst>
            </p:cNvPr>
            <p:cNvSpPr/>
            <p:nvPr/>
          </p:nvSpPr>
          <p:spPr>
            <a:xfrm>
              <a:off x="3796020" y="228600"/>
              <a:ext cx="3624823" cy="6629400"/>
            </a:xfrm>
            <a:prstGeom prst="roundRect">
              <a:avLst>
                <a:gd name="adj" fmla="val 10738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38">
            <a:extLst>
              <a:ext uri="{FF2B5EF4-FFF2-40B4-BE49-F238E27FC236}">
                <a16:creationId xmlns:a16="http://schemas.microsoft.com/office/drawing/2014/main" id="{E1732C3E-9069-70C9-AFB6-2C2A14C94653}"/>
              </a:ext>
            </a:extLst>
          </p:cNvPr>
          <p:cNvSpPr/>
          <p:nvPr/>
        </p:nvSpPr>
        <p:spPr>
          <a:xfrm>
            <a:off x="8608453" y="1088811"/>
            <a:ext cx="2936482" cy="5523863"/>
          </a:xfrm>
          <a:prstGeom prst="roundRect">
            <a:avLst>
              <a:gd name="adj" fmla="val 10738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874D83-50E1-4A63-7F3C-106B2A261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396" y="1090274"/>
            <a:ext cx="6843811" cy="55223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5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A1054-C5D2-7E41-8322-790C7178548D}"/>
              </a:ext>
            </a:extLst>
          </p:cNvPr>
          <p:cNvSpPr/>
          <p:nvPr/>
        </p:nvSpPr>
        <p:spPr>
          <a:xfrm>
            <a:off x="0" y="0"/>
            <a:ext cx="12192000" cy="836341"/>
          </a:xfrm>
          <a:prstGeom prst="rect">
            <a:avLst/>
          </a:prstGeom>
          <a:solidFill>
            <a:srgbClr val="F9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6203E1-DD64-D248-95BB-28E5A1B36D77}"/>
              </a:ext>
            </a:extLst>
          </p:cNvPr>
          <p:cNvSpPr/>
          <p:nvPr/>
        </p:nvSpPr>
        <p:spPr>
          <a:xfrm>
            <a:off x="10657036" y="245326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23D1C1-2F14-8849-BF05-7712684DD3E1}"/>
              </a:ext>
            </a:extLst>
          </p:cNvPr>
          <p:cNvSpPr/>
          <p:nvPr/>
        </p:nvSpPr>
        <p:spPr>
          <a:xfrm>
            <a:off x="11100985" y="245326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0813D4-55D5-8F43-BBC6-2FD08D0D07AB}"/>
              </a:ext>
            </a:extLst>
          </p:cNvPr>
          <p:cNvSpPr/>
          <p:nvPr/>
        </p:nvSpPr>
        <p:spPr>
          <a:xfrm>
            <a:off x="11544935" y="245326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8E6A5-D2EA-3943-A14F-9DF1EE7FE0C2}"/>
              </a:ext>
            </a:extLst>
          </p:cNvPr>
          <p:cNvSpPr txBox="1"/>
          <p:nvPr/>
        </p:nvSpPr>
        <p:spPr>
          <a:xfrm>
            <a:off x="308329" y="187337"/>
            <a:ext cx="466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공유 달력 생성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952C13C-186C-DF3B-70BE-674D4EDA4183}"/>
              </a:ext>
            </a:extLst>
          </p:cNvPr>
          <p:cNvGrpSpPr/>
          <p:nvPr/>
        </p:nvGrpSpPr>
        <p:grpSpPr>
          <a:xfrm>
            <a:off x="8490615" y="1032960"/>
            <a:ext cx="3173767" cy="5635564"/>
            <a:chOff x="3741456" y="228600"/>
            <a:chExt cx="3733463" cy="6629400"/>
          </a:xfrm>
        </p:grpSpPr>
        <p:sp>
          <p:nvSpPr>
            <p:cNvPr id="8" name="모서리가 둥근 직사각형 133">
              <a:extLst>
                <a:ext uri="{FF2B5EF4-FFF2-40B4-BE49-F238E27FC236}">
                  <a16:creationId xmlns:a16="http://schemas.microsoft.com/office/drawing/2014/main" id="{BF0660C6-E8F2-77B7-D194-849899A46E23}"/>
                </a:ext>
              </a:extLst>
            </p:cNvPr>
            <p:cNvSpPr/>
            <p:nvPr/>
          </p:nvSpPr>
          <p:spPr>
            <a:xfrm flipH="1">
              <a:off x="7380810" y="1936547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134">
              <a:extLst>
                <a:ext uri="{FF2B5EF4-FFF2-40B4-BE49-F238E27FC236}">
                  <a16:creationId xmlns:a16="http://schemas.microsoft.com/office/drawing/2014/main" id="{4832BF3E-6F4E-E747-8064-A85CE1EA07D0}"/>
                </a:ext>
              </a:extLst>
            </p:cNvPr>
            <p:cNvSpPr/>
            <p:nvPr/>
          </p:nvSpPr>
          <p:spPr>
            <a:xfrm flipH="1">
              <a:off x="3741456" y="2351082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35">
              <a:extLst>
                <a:ext uri="{FF2B5EF4-FFF2-40B4-BE49-F238E27FC236}">
                  <a16:creationId xmlns:a16="http://schemas.microsoft.com/office/drawing/2014/main" id="{957761FF-6703-E4E5-62DE-FE61DC9F3FC8}"/>
                </a:ext>
              </a:extLst>
            </p:cNvPr>
            <p:cNvSpPr/>
            <p:nvPr/>
          </p:nvSpPr>
          <p:spPr>
            <a:xfrm flipH="1">
              <a:off x="3743348" y="1699965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36">
              <a:extLst>
                <a:ext uri="{FF2B5EF4-FFF2-40B4-BE49-F238E27FC236}">
                  <a16:creationId xmlns:a16="http://schemas.microsoft.com/office/drawing/2014/main" id="{93C21A5B-A557-DBFE-DB39-E10917CB6F15}"/>
                </a:ext>
              </a:extLst>
            </p:cNvPr>
            <p:cNvSpPr/>
            <p:nvPr/>
          </p:nvSpPr>
          <p:spPr>
            <a:xfrm flipH="1">
              <a:off x="3741854" y="983751"/>
              <a:ext cx="94110" cy="310236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37">
              <a:extLst>
                <a:ext uri="{FF2B5EF4-FFF2-40B4-BE49-F238E27FC236}">
                  <a16:creationId xmlns:a16="http://schemas.microsoft.com/office/drawing/2014/main" id="{A7900E0F-F03D-4DB1-E61B-FDE644F23DAC}"/>
                </a:ext>
              </a:extLst>
            </p:cNvPr>
            <p:cNvSpPr/>
            <p:nvPr/>
          </p:nvSpPr>
          <p:spPr>
            <a:xfrm>
              <a:off x="3796020" y="228600"/>
              <a:ext cx="3624823" cy="6629400"/>
            </a:xfrm>
            <a:prstGeom prst="roundRect">
              <a:avLst>
                <a:gd name="adj" fmla="val 10738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38">
            <a:extLst>
              <a:ext uri="{FF2B5EF4-FFF2-40B4-BE49-F238E27FC236}">
                <a16:creationId xmlns:a16="http://schemas.microsoft.com/office/drawing/2014/main" id="{E1732C3E-9069-70C9-AFB6-2C2A14C94653}"/>
              </a:ext>
            </a:extLst>
          </p:cNvPr>
          <p:cNvSpPr/>
          <p:nvPr/>
        </p:nvSpPr>
        <p:spPr>
          <a:xfrm>
            <a:off x="8608453" y="1088811"/>
            <a:ext cx="2936482" cy="5523863"/>
          </a:xfrm>
          <a:prstGeom prst="roundRect">
            <a:avLst>
              <a:gd name="adj" fmla="val 10738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874D83-50E1-4A63-7F3C-106B2A261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396" y="1090274"/>
            <a:ext cx="6843810" cy="55223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510F879-67B8-D449-8559-0D0779994D65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A1054-C5D2-7E41-8322-790C7178548D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rgbClr val="F9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6203E1-DD64-D248-95BB-28E5A1B36D77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23D1C1-2F14-8849-BF05-7712684DD3E1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0813D4-55D5-8F43-BBC6-2FD08D0D07AB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8E6A5-D2EA-3943-A14F-9DF1EE7FE0C2}"/>
              </a:ext>
            </a:extLst>
          </p:cNvPr>
          <p:cNvSpPr txBox="1"/>
          <p:nvPr/>
        </p:nvSpPr>
        <p:spPr>
          <a:xfrm>
            <a:off x="986803" y="2275402"/>
            <a:ext cx="106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1D0DD-CC3D-EB41-93BA-B2A55F5A8C28}"/>
              </a:ext>
            </a:extLst>
          </p:cNvPr>
          <p:cNvSpPr txBox="1"/>
          <p:nvPr/>
        </p:nvSpPr>
        <p:spPr>
          <a:xfrm>
            <a:off x="3804358" y="3342577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앞으로의 계획</a:t>
            </a:r>
          </a:p>
        </p:txBody>
      </p:sp>
    </p:spTree>
    <p:extLst>
      <p:ext uri="{BB962C8B-B14F-4D97-AF65-F5344CB8AC3E}">
        <p14:creationId xmlns:p14="http://schemas.microsoft.com/office/powerpoint/2010/main" val="7501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A1054-C5D2-7E41-8322-790C7178548D}"/>
              </a:ext>
            </a:extLst>
          </p:cNvPr>
          <p:cNvSpPr/>
          <p:nvPr/>
        </p:nvSpPr>
        <p:spPr>
          <a:xfrm>
            <a:off x="0" y="0"/>
            <a:ext cx="12192000" cy="836341"/>
          </a:xfrm>
          <a:prstGeom prst="rect">
            <a:avLst/>
          </a:prstGeom>
          <a:solidFill>
            <a:srgbClr val="F9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6203E1-DD64-D248-95BB-28E5A1B36D77}"/>
              </a:ext>
            </a:extLst>
          </p:cNvPr>
          <p:cNvSpPr/>
          <p:nvPr/>
        </p:nvSpPr>
        <p:spPr>
          <a:xfrm>
            <a:off x="10657036" y="245326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23D1C1-2F14-8849-BF05-7712684DD3E1}"/>
              </a:ext>
            </a:extLst>
          </p:cNvPr>
          <p:cNvSpPr/>
          <p:nvPr/>
        </p:nvSpPr>
        <p:spPr>
          <a:xfrm>
            <a:off x="11100985" y="245326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0813D4-55D5-8F43-BBC6-2FD08D0D07AB}"/>
              </a:ext>
            </a:extLst>
          </p:cNvPr>
          <p:cNvSpPr/>
          <p:nvPr/>
        </p:nvSpPr>
        <p:spPr>
          <a:xfrm>
            <a:off x="11544935" y="245326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8E6A5-D2EA-3943-A14F-9DF1EE7FE0C2}"/>
              </a:ext>
            </a:extLst>
          </p:cNvPr>
          <p:cNvSpPr txBox="1"/>
          <p:nvPr/>
        </p:nvSpPr>
        <p:spPr>
          <a:xfrm>
            <a:off x="308329" y="187337"/>
            <a:ext cx="466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앞으로의 계획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701B25-0C00-3A69-DB3A-D47D53C0D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75" y="948625"/>
            <a:ext cx="2941251" cy="165445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A6C30E4-8526-161F-1658-04101021F7F0}"/>
              </a:ext>
            </a:extLst>
          </p:cNvPr>
          <p:cNvSpPr/>
          <p:nvPr/>
        </p:nvSpPr>
        <p:spPr>
          <a:xfrm>
            <a:off x="4891314" y="4031893"/>
            <a:ext cx="2420577" cy="54911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너의 </a:t>
            </a:r>
            <a:r>
              <a:rPr lang="en-US" altLang="ko-KR" dirty="0">
                <a:solidFill>
                  <a:schemeClr val="tx1"/>
                </a:solidFill>
              </a:rPr>
              <a:t>Todo 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C24E652-2F59-11B5-037C-E95A207DAF56}"/>
              </a:ext>
            </a:extLst>
          </p:cNvPr>
          <p:cNvSpPr/>
          <p:nvPr/>
        </p:nvSpPr>
        <p:spPr>
          <a:xfrm>
            <a:off x="1938390" y="4031893"/>
            <a:ext cx="2420577" cy="54911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</a:t>
            </a:r>
            <a:r>
              <a:rPr lang="en-US" altLang="ko-KR" dirty="0">
                <a:solidFill>
                  <a:schemeClr val="tx1"/>
                </a:solidFill>
              </a:rPr>
              <a:t>Todo 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741AF0-77AB-E8BE-A720-63671D61C233}"/>
              </a:ext>
            </a:extLst>
          </p:cNvPr>
          <p:cNvSpPr/>
          <p:nvPr/>
        </p:nvSpPr>
        <p:spPr>
          <a:xfrm>
            <a:off x="7833033" y="4031893"/>
            <a:ext cx="2420577" cy="54911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우리의 </a:t>
            </a:r>
            <a:r>
              <a:rPr lang="en-US" altLang="ko-KR" dirty="0">
                <a:solidFill>
                  <a:schemeClr val="tx1"/>
                </a:solidFill>
              </a:rPr>
              <a:t>Todo 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231F49F-3BC4-2028-2EF9-5A6B1F89971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907933" y="1843825"/>
            <a:ext cx="1428813" cy="294732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D525096-B22F-B4A2-55E0-90F1F1FCE22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5384395" y="3314684"/>
            <a:ext cx="1428813" cy="5603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082D13B-9D0A-AAF1-7235-E476A84FB1A0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855255" y="1843825"/>
            <a:ext cx="1428813" cy="294732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07787D2-F46C-9304-0B51-02421BCB9894}"/>
              </a:ext>
            </a:extLst>
          </p:cNvPr>
          <p:cNvSpPr/>
          <p:nvPr/>
        </p:nvSpPr>
        <p:spPr>
          <a:xfrm>
            <a:off x="4891314" y="5909375"/>
            <a:ext cx="2420577" cy="549112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모두의 </a:t>
            </a:r>
            <a:r>
              <a:rPr lang="en-US" altLang="ko-KR" dirty="0">
                <a:solidFill>
                  <a:schemeClr val="tx1"/>
                </a:solidFill>
              </a:rPr>
              <a:t>Todo 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1AE55153-B5ED-6E9A-5392-B5CD5B0C4848}"/>
              </a:ext>
            </a:extLst>
          </p:cNvPr>
          <p:cNvSpPr/>
          <p:nvPr/>
        </p:nvSpPr>
        <p:spPr>
          <a:xfrm>
            <a:off x="5736404" y="4849402"/>
            <a:ext cx="719191" cy="91265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7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A1054-C5D2-7E41-8322-790C7178548D}"/>
              </a:ext>
            </a:extLst>
          </p:cNvPr>
          <p:cNvSpPr/>
          <p:nvPr/>
        </p:nvSpPr>
        <p:spPr>
          <a:xfrm>
            <a:off x="0" y="0"/>
            <a:ext cx="12192000" cy="836341"/>
          </a:xfrm>
          <a:prstGeom prst="rect">
            <a:avLst/>
          </a:prstGeom>
          <a:solidFill>
            <a:srgbClr val="F9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6203E1-DD64-D248-95BB-28E5A1B36D77}"/>
              </a:ext>
            </a:extLst>
          </p:cNvPr>
          <p:cNvSpPr/>
          <p:nvPr/>
        </p:nvSpPr>
        <p:spPr>
          <a:xfrm>
            <a:off x="10657036" y="245326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23D1C1-2F14-8849-BF05-7712684DD3E1}"/>
              </a:ext>
            </a:extLst>
          </p:cNvPr>
          <p:cNvSpPr/>
          <p:nvPr/>
        </p:nvSpPr>
        <p:spPr>
          <a:xfrm>
            <a:off x="11100985" y="245326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0813D4-55D5-8F43-BBC6-2FD08D0D07AB}"/>
              </a:ext>
            </a:extLst>
          </p:cNvPr>
          <p:cNvSpPr/>
          <p:nvPr/>
        </p:nvSpPr>
        <p:spPr>
          <a:xfrm>
            <a:off x="11544935" y="245326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8E6A5-D2EA-3943-A14F-9DF1EE7FE0C2}"/>
              </a:ext>
            </a:extLst>
          </p:cNvPr>
          <p:cNvSpPr txBox="1"/>
          <p:nvPr/>
        </p:nvSpPr>
        <p:spPr>
          <a:xfrm>
            <a:off x="308329" y="187337"/>
            <a:ext cx="466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앞으로의 계획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952C13C-186C-DF3B-70BE-674D4EDA4183}"/>
              </a:ext>
            </a:extLst>
          </p:cNvPr>
          <p:cNvGrpSpPr/>
          <p:nvPr/>
        </p:nvGrpSpPr>
        <p:grpSpPr>
          <a:xfrm>
            <a:off x="8490615" y="1032960"/>
            <a:ext cx="3173767" cy="5635564"/>
            <a:chOff x="3741456" y="228600"/>
            <a:chExt cx="3733463" cy="6629400"/>
          </a:xfrm>
        </p:grpSpPr>
        <p:sp>
          <p:nvSpPr>
            <p:cNvPr id="8" name="모서리가 둥근 직사각형 133">
              <a:extLst>
                <a:ext uri="{FF2B5EF4-FFF2-40B4-BE49-F238E27FC236}">
                  <a16:creationId xmlns:a16="http://schemas.microsoft.com/office/drawing/2014/main" id="{BF0660C6-E8F2-77B7-D194-849899A46E23}"/>
                </a:ext>
              </a:extLst>
            </p:cNvPr>
            <p:cNvSpPr/>
            <p:nvPr/>
          </p:nvSpPr>
          <p:spPr>
            <a:xfrm flipH="1">
              <a:off x="7380810" y="1936547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134">
              <a:extLst>
                <a:ext uri="{FF2B5EF4-FFF2-40B4-BE49-F238E27FC236}">
                  <a16:creationId xmlns:a16="http://schemas.microsoft.com/office/drawing/2014/main" id="{4832BF3E-6F4E-E747-8064-A85CE1EA07D0}"/>
                </a:ext>
              </a:extLst>
            </p:cNvPr>
            <p:cNvSpPr/>
            <p:nvPr/>
          </p:nvSpPr>
          <p:spPr>
            <a:xfrm flipH="1">
              <a:off x="3741456" y="2351082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35">
              <a:extLst>
                <a:ext uri="{FF2B5EF4-FFF2-40B4-BE49-F238E27FC236}">
                  <a16:creationId xmlns:a16="http://schemas.microsoft.com/office/drawing/2014/main" id="{957761FF-6703-E4E5-62DE-FE61DC9F3FC8}"/>
                </a:ext>
              </a:extLst>
            </p:cNvPr>
            <p:cNvSpPr/>
            <p:nvPr/>
          </p:nvSpPr>
          <p:spPr>
            <a:xfrm flipH="1">
              <a:off x="3743348" y="1699965"/>
              <a:ext cx="94109" cy="490279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36">
              <a:extLst>
                <a:ext uri="{FF2B5EF4-FFF2-40B4-BE49-F238E27FC236}">
                  <a16:creationId xmlns:a16="http://schemas.microsoft.com/office/drawing/2014/main" id="{93C21A5B-A557-DBFE-DB39-E10917CB6F15}"/>
                </a:ext>
              </a:extLst>
            </p:cNvPr>
            <p:cNvSpPr/>
            <p:nvPr/>
          </p:nvSpPr>
          <p:spPr>
            <a:xfrm flipH="1">
              <a:off x="3741854" y="983751"/>
              <a:ext cx="94110" cy="310236"/>
            </a:xfrm>
            <a:prstGeom prst="roundRect">
              <a:avLst>
                <a:gd name="adj" fmla="val 447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37">
              <a:extLst>
                <a:ext uri="{FF2B5EF4-FFF2-40B4-BE49-F238E27FC236}">
                  <a16:creationId xmlns:a16="http://schemas.microsoft.com/office/drawing/2014/main" id="{A7900E0F-F03D-4DB1-E61B-FDE644F23DAC}"/>
                </a:ext>
              </a:extLst>
            </p:cNvPr>
            <p:cNvSpPr/>
            <p:nvPr/>
          </p:nvSpPr>
          <p:spPr>
            <a:xfrm>
              <a:off x="3796020" y="228600"/>
              <a:ext cx="3624823" cy="6629400"/>
            </a:xfrm>
            <a:prstGeom prst="roundRect">
              <a:avLst>
                <a:gd name="adj" fmla="val 10738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38">
            <a:extLst>
              <a:ext uri="{FF2B5EF4-FFF2-40B4-BE49-F238E27FC236}">
                <a16:creationId xmlns:a16="http://schemas.microsoft.com/office/drawing/2014/main" id="{E1732C3E-9069-70C9-AFB6-2C2A14C94653}"/>
              </a:ext>
            </a:extLst>
          </p:cNvPr>
          <p:cNvSpPr/>
          <p:nvPr/>
        </p:nvSpPr>
        <p:spPr>
          <a:xfrm>
            <a:off x="8608453" y="1088811"/>
            <a:ext cx="2936482" cy="5523863"/>
          </a:xfrm>
          <a:prstGeom prst="roundRect">
            <a:avLst>
              <a:gd name="adj" fmla="val 10738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F03ED-FABB-200D-6271-B3D082E25927}"/>
              </a:ext>
            </a:extLst>
          </p:cNvPr>
          <p:cNvSpPr txBox="1"/>
          <p:nvPr/>
        </p:nvSpPr>
        <p:spPr>
          <a:xfrm>
            <a:off x="719948" y="1213239"/>
            <a:ext cx="4482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모두의 </a:t>
            </a:r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To list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1786F-777F-2261-917C-649749B21A6A}"/>
              </a:ext>
            </a:extLst>
          </p:cNvPr>
          <p:cNvSpPr txBox="1"/>
          <p:nvPr/>
        </p:nvSpPr>
        <p:spPr>
          <a:xfrm>
            <a:off x="945446" y="2238863"/>
            <a:ext cx="6723315" cy="4140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불특정 다수 에게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관심 분야의 사람과 소통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스티커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댓글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등 다양한 기록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상대방의 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Todo 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꾸미기 보기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일기 등 다양한 기록 공유</a:t>
            </a:r>
          </a:p>
        </p:txBody>
      </p:sp>
    </p:spTree>
    <p:extLst>
      <p:ext uri="{BB962C8B-B14F-4D97-AF65-F5344CB8AC3E}">
        <p14:creationId xmlns:p14="http://schemas.microsoft.com/office/powerpoint/2010/main" val="9781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F1CDC69-C962-CD4F-A988-9FDFBBC1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232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E9D155E-3EFE-48AC-C2EC-83B6F96272C2}"/>
              </a:ext>
            </a:extLst>
          </p:cNvPr>
          <p:cNvSpPr/>
          <p:nvPr/>
        </p:nvSpPr>
        <p:spPr>
          <a:xfrm>
            <a:off x="914400" y="3873357"/>
            <a:ext cx="4356243" cy="139728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chemeClr val="tx1"/>
                </a:solidFill>
                <a:latin typeface="Elephant" panose="02020904090505020303" pitchFamily="18" charset="0"/>
              </a:rPr>
              <a:t>감 사 합 </a:t>
            </a:r>
            <a:r>
              <a:rPr lang="ko-KR" altLang="en-US" sz="5400" b="1" dirty="0" err="1">
                <a:solidFill>
                  <a:schemeClr val="tx1"/>
                </a:solidFill>
                <a:latin typeface="Elephant" panose="02020904090505020303" pitchFamily="18" charset="0"/>
              </a:rPr>
              <a:t>니</a:t>
            </a:r>
            <a:r>
              <a:rPr lang="ko-KR" altLang="en-US" sz="5400" b="1" dirty="0">
                <a:solidFill>
                  <a:schemeClr val="tx1"/>
                </a:solidFill>
                <a:latin typeface="Elephant" panose="02020904090505020303" pitchFamily="18" charset="0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396412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510F879-67B8-D449-8559-0D0779994D65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A1054-C5D2-7E41-8322-790C7178548D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rgbClr val="F9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6203E1-DD64-D248-95BB-28E5A1B36D77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23D1C1-2F14-8849-BF05-7712684DD3E1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0813D4-55D5-8F43-BBC6-2FD08D0D07AB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8E6A5-D2EA-3943-A14F-9DF1EE7FE0C2}"/>
              </a:ext>
            </a:extLst>
          </p:cNvPr>
          <p:cNvSpPr txBox="1"/>
          <p:nvPr/>
        </p:nvSpPr>
        <p:spPr>
          <a:xfrm>
            <a:off x="1000076" y="2275402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1D0DD-CC3D-EB41-93BA-B2A55F5A8C28}"/>
              </a:ext>
            </a:extLst>
          </p:cNvPr>
          <p:cNvSpPr txBox="1"/>
          <p:nvPr/>
        </p:nvSpPr>
        <p:spPr>
          <a:xfrm>
            <a:off x="2573246" y="3342577"/>
            <a:ext cx="7045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 환경 및 관련 기술</a:t>
            </a:r>
          </a:p>
        </p:txBody>
      </p:sp>
    </p:spTree>
    <p:extLst>
      <p:ext uri="{BB962C8B-B14F-4D97-AF65-F5344CB8AC3E}">
        <p14:creationId xmlns:p14="http://schemas.microsoft.com/office/powerpoint/2010/main" val="345722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rgbClr val="FA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관련 기술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rgbClr val="F3A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C49E00-7C8B-E062-1900-98D17C4C30D3}"/>
              </a:ext>
            </a:extLst>
          </p:cNvPr>
          <p:cNvSpPr/>
          <p:nvPr/>
        </p:nvSpPr>
        <p:spPr>
          <a:xfrm>
            <a:off x="1319720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2BC909-78CE-27CE-3D03-88A6EC205092}"/>
              </a:ext>
            </a:extLst>
          </p:cNvPr>
          <p:cNvSpPr/>
          <p:nvPr/>
        </p:nvSpPr>
        <p:spPr>
          <a:xfrm>
            <a:off x="4727488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DE07AA-959C-86B4-17BC-EC74AB1BD30F}"/>
              </a:ext>
            </a:extLst>
          </p:cNvPr>
          <p:cNvSpPr/>
          <p:nvPr/>
        </p:nvSpPr>
        <p:spPr>
          <a:xfrm>
            <a:off x="8135256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041860-3FD1-B248-7342-185DAE746339}"/>
              </a:ext>
            </a:extLst>
          </p:cNvPr>
          <p:cNvSpPr txBox="1"/>
          <p:nvPr/>
        </p:nvSpPr>
        <p:spPr>
          <a:xfrm>
            <a:off x="2378939" y="5370738"/>
            <a:ext cx="66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Infra</a:t>
            </a:r>
            <a:endParaRPr lang="ko-KR" alt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E25491-3031-0FED-699C-6D2C3109F017}"/>
              </a:ext>
            </a:extLst>
          </p:cNvPr>
          <p:cNvSpPr txBox="1"/>
          <p:nvPr/>
        </p:nvSpPr>
        <p:spPr>
          <a:xfrm>
            <a:off x="5771379" y="5370738"/>
            <a:ext cx="742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Front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F8CA56-55F6-5B6B-A99D-DBE5A4C8105B}"/>
              </a:ext>
            </a:extLst>
          </p:cNvPr>
          <p:cNvSpPr txBox="1"/>
          <p:nvPr/>
        </p:nvSpPr>
        <p:spPr>
          <a:xfrm>
            <a:off x="9235248" y="5370738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Back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B160BF-CDA2-729B-F1E5-D12C2BC418C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83" y="2159227"/>
            <a:ext cx="1080000" cy="10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DEB024-4C1B-C5D5-A336-7182827C71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383" y="2180257"/>
            <a:ext cx="1080000" cy="1080000"/>
          </a:xfrm>
          <a:prstGeom prst="rect">
            <a:avLst/>
          </a:prstGeom>
        </p:spPr>
      </p:pic>
      <p:pic>
        <p:nvPicPr>
          <p:cNvPr id="13" name="Picture 4" descr="nginx.org 웹사이트용 프록시 구매 - FineProxy">
            <a:extLst>
              <a:ext uri="{FF2B5EF4-FFF2-40B4-BE49-F238E27FC236}">
                <a16:creationId xmlns:a16="http://schemas.microsoft.com/office/drawing/2014/main" id="{59BEAAC8-49C5-6806-D471-3F9CDC1E9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83" y="3921318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Azure Marketplace">
            <a:extLst>
              <a:ext uri="{FF2B5EF4-FFF2-40B4-BE49-F238E27FC236}">
                <a16:creationId xmlns:a16="http://schemas.microsoft.com/office/drawing/2014/main" id="{0645632F-0BFB-C2BC-5834-7E7BE17A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83" y="378684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11DB8A0-8FD3-ECFD-6242-679E9E5AC0B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6000" y="3741318"/>
            <a:ext cx="1080000" cy="1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0211E4E-FE08-37BE-138D-2198C27C1F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290" y="2179081"/>
            <a:ext cx="1080005" cy="10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3B39D6-7DB4-067B-501D-27E87542A6A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37" y="2180257"/>
            <a:ext cx="1078824" cy="10788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563A34-20CD-6A27-618E-B28D496070E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97" y="3741318"/>
            <a:ext cx="1078054" cy="10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22" y="215922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9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rgbClr val="FA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관련 기술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서비스 동작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rgbClr val="F4A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1125676-E44C-5801-BBBA-E5308355B16E}"/>
              </a:ext>
            </a:extLst>
          </p:cNvPr>
          <p:cNvSpPr/>
          <p:nvPr/>
        </p:nvSpPr>
        <p:spPr>
          <a:xfrm>
            <a:off x="1387552" y="2646055"/>
            <a:ext cx="1565889" cy="15658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0DA1133-3C9F-FAD3-07D5-28561842A874}"/>
              </a:ext>
            </a:extLst>
          </p:cNvPr>
          <p:cNvSpPr/>
          <p:nvPr/>
        </p:nvSpPr>
        <p:spPr>
          <a:xfrm>
            <a:off x="9283163" y="2646055"/>
            <a:ext cx="1565889" cy="15658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CE0E0FF-464B-2AB6-9AC9-F966F32CD6E5}"/>
              </a:ext>
            </a:extLst>
          </p:cNvPr>
          <p:cNvCxnSpPr>
            <a:stCxn id="52" idx="6"/>
          </p:cNvCxnSpPr>
          <p:nvPr/>
        </p:nvCxnSpPr>
        <p:spPr>
          <a:xfrm>
            <a:off x="2953441" y="3429000"/>
            <a:ext cx="5987872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D22231EC-585D-38F8-9744-711C11CF4DF0}"/>
              </a:ext>
            </a:extLst>
          </p:cNvPr>
          <p:cNvSpPr/>
          <p:nvPr/>
        </p:nvSpPr>
        <p:spPr>
          <a:xfrm>
            <a:off x="5426044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690A651-33C6-12E1-2383-F602128D2C62}"/>
              </a:ext>
            </a:extLst>
          </p:cNvPr>
          <p:cNvSpPr/>
          <p:nvPr/>
        </p:nvSpPr>
        <p:spPr>
          <a:xfrm>
            <a:off x="7082619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FA1564-F3BF-2280-8006-9D6FD6570263}"/>
              </a:ext>
            </a:extLst>
          </p:cNvPr>
          <p:cNvSpPr txBox="1"/>
          <p:nvPr/>
        </p:nvSpPr>
        <p:spPr>
          <a:xfrm>
            <a:off x="1777425" y="4508204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 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29CD0B-9397-1BB9-E3D0-FABA227A4E27}"/>
              </a:ext>
            </a:extLst>
          </p:cNvPr>
          <p:cNvSpPr txBox="1"/>
          <p:nvPr/>
        </p:nvSpPr>
        <p:spPr>
          <a:xfrm>
            <a:off x="5442212" y="4074238"/>
            <a:ext cx="1059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Proxy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CBBD25-9CBE-801B-0269-C9F611DD2517}"/>
              </a:ext>
            </a:extLst>
          </p:cNvPr>
          <p:cNvSpPr txBox="1"/>
          <p:nvPr/>
        </p:nvSpPr>
        <p:spPr>
          <a:xfrm>
            <a:off x="6655390" y="4101229"/>
            <a:ext cx="202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 Service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46596E-0D8A-4626-1C8D-FE9E13087ACC}"/>
              </a:ext>
            </a:extLst>
          </p:cNvPr>
          <p:cNvSpPr txBox="1"/>
          <p:nvPr/>
        </p:nvSpPr>
        <p:spPr>
          <a:xfrm>
            <a:off x="9764581" y="450820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 B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A1FC7F8-EB4E-4BDA-9ACB-AA8CB08F6B56}"/>
              </a:ext>
            </a:extLst>
          </p:cNvPr>
          <p:cNvGrpSpPr/>
          <p:nvPr/>
        </p:nvGrpSpPr>
        <p:grpSpPr>
          <a:xfrm>
            <a:off x="1713297" y="2899685"/>
            <a:ext cx="914400" cy="1077890"/>
            <a:chOff x="297620" y="1386977"/>
            <a:chExt cx="382942" cy="45141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06F085-D133-08DE-DEDA-57D15ABE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009" y="1536222"/>
              <a:ext cx="302165" cy="3021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97141C-E957-1E1A-044A-EBF6534B694D}"/>
                </a:ext>
              </a:extLst>
            </p:cNvPr>
            <p:cNvSpPr txBox="1"/>
            <p:nvPr/>
          </p:nvSpPr>
          <p:spPr>
            <a:xfrm>
              <a:off x="297620" y="1386977"/>
              <a:ext cx="382942" cy="15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Calibri" panose="020F0502020204030204" pitchFamily="34" charset="0"/>
                </a:rPr>
                <a:t>Users</a:t>
              </a:r>
              <a:endParaRPr kumimoji="1"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Calibri" panose="020F0502020204030204" pitchFamily="34" charset="0"/>
              </a:endParaRPr>
            </a:p>
          </p:txBody>
        </p:sp>
      </p:grpSp>
      <p:pic>
        <p:nvPicPr>
          <p:cNvPr id="15" name="Picture 4" descr="nginx.org 웹사이트용 프록시 구매 - FineProxy">
            <a:extLst>
              <a:ext uri="{FF2B5EF4-FFF2-40B4-BE49-F238E27FC236}">
                <a16:creationId xmlns:a16="http://schemas.microsoft.com/office/drawing/2014/main" id="{B7EEA1F6-C46C-455E-1EEF-87941182F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863" y="3077819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3334D35D-FD67-F978-0546-823799F85965}"/>
              </a:ext>
            </a:extLst>
          </p:cNvPr>
          <p:cNvSpPr/>
          <p:nvPr/>
        </p:nvSpPr>
        <p:spPr>
          <a:xfrm>
            <a:off x="3786215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1D71F3-3401-C656-5870-B48BBAE5BD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0052" y="3073567"/>
            <a:ext cx="715955" cy="7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3A64C22-FCC7-DFFE-A038-854CD160B23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321" y="2899685"/>
            <a:ext cx="1078054" cy="10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C4C53EE-9655-79F0-799E-D98974A5D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365" y="1593274"/>
            <a:ext cx="1163498" cy="1163498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014203-1661-91CF-56BA-788CBEBD046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616281" y="2175023"/>
            <a:ext cx="702084" cy="88048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FAFB1B-138D-6FAA-22F3-AC7CE8B62B8B}"/>
              </a:ext>
            </a:extLst>
          </p:cNvPr>
          <p:cNvCxnSpPr>
            <a:cxnSpLocks/>
            <a:stCxn id="21" idx="3"/>
            <a:endCxn id="57" idx="1"/>
          </p:cNvCxnSpPr>
          <p:nvPr/>
        </p:nvCxnSpPr>
        <p:spPr>
          <a:xfrm>
            <a:off x="6481863" y="2175023"/>
            <a:ext cx="751836" cy="87574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E9878CA7-9215-ABB7-2F9B-6CB8255589D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44" y="5264726"/>
            <a:ext cx="1080000" cy="1080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A6C89F8-5B1B-F85B-A96E-76152CCBD4DC}"/>
              </a:ext>
            </a:extLst>
          </p:cNvPr>
          <p:cNvSpPr txBox="1"/>
          <p:nvPr/>
        </p:nvSpPr>
        <p:spPr>
          <a:xfrm>
            <a:off x="3317573" y="4117881"/>
            <a:ext cx="1975293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 Service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A36C9F1-074E-DE29-E1CD-9DB8EF0118FA}"/>
              </a:ext>
            </a:extLst>
          </p:cNvPr>
          <p:cNvCxnSpPr>
            <a:cxnSpLocks/>
            <a:stCxn id="30" idx="3"/>
            <a:endCxn id="61" idx="2"/>
          </p:cNvCxnSpPr>
          <p:nvPr/>
        </p:nvCxnSpPr>
        <p:spPr>
          <a:xfrm flipV="1">
            <a:off x="6506044" y="4562894"/>
            <a:ext cx="1163598" cy="1241832"/>
          </a:xfrm>
          <a:prstGeom prst="bentConnector2">
            <a:avLst/>
          </a:prstGeom>
          <a:ln w="762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33EF5CB-D41D-23B1-6B91-122916589031}"/>
              </a:ext>
            </a:extLst>
          </p:cNvPr>
          <p:cNvCxnSpPr>
            <a:cxnSpLocks/>
            <a:stCxn id="30" idx="1"/>
            <a:endCxn id="59" idx="2"/>
          </p:cNvCxnSpPr>
          <p:nvPr/>
        </p:nvCxnSpPr>
        <p:spPr>
          <a:xfrm rot="10800000">
            <a:off x="4305220" y="4579546"/>
            <a:ext cx="1120824" cy="1225180"/>
          </a:xfrm>
          <a:prstGeom prst="bentConnector2">
            <a:avLst/>
          </a:prstGeom>
          <a:ln w="762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2D104-F018-6C67-9AD6-15C088B7A065}"/>
              </a:ext>
            </a:extLst>
          </p:cNvPr>
          <p:cNvSpPr txBox="1"/>
          <p:nvPr/>
        </p:nvSpPr>
        <p:spPr>
          <a:xfrm>
            <a:off x="5446513" y="6241188"/>
            <a:ext cx="103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439" y="306728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1239FF41-03E1-690B-CD25-875715BF5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0" y="0"/>
            <a:ext cx="11215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510F879-67B8-D449-8559-0D0779994D65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A1054-C5D2-7E41-8322-790C7178548D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rgbClr val="F9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6203E1-DD64-D248-95BB-28E5A1B36D77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23D1C1-2F14-8849-BF05-7712684DD3E1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0813D4-55D5-8F43-BBC6-2FD08D0D07AB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8E6A5-D2EA-3943-A14F-9DF1EE7FE0C2}"/>
              </a:ext>
            </a:extLst>
          </p:cNvPr>
          <p:cNvSpPr txBox="1"/>
          <p:nvPr/>
        </p:nvSpPr>
        <p:spPr>
          <a:xfrm>
            <a:off x="986803" y="2275402"/>
            <a:ext cx="106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1D0DD-CC3D-EB41-93BA-B2A55F5A8C28}"/>
              </a:ext>
            </a:extLst>
          </p:cNvPr>
          <p:cNvSpPr txBox="1"/>
          <p:nvPr/>
        </p:nvSpPr>
        <p:spPr>
          <a:xfrm>
            <a:off x="4145092" y="3342577"/>
            <a:ext cx="3901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Differences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566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A1054-C5D2-7E41-8322-790C7178548D}"/>
              </a:ext>
            </a:extLst>
          </p:cNvPr>
          <p:cNvSpPr/>
          <p:nvPr/>
        </p:nvSpPr>
        <p:spPr>
          <a:xfrm>
            <a:off x="0" y="0"/>
            <a:ext cx="12192000" cy="836341"/>
          </a:xfrm>
          <a:prstGeom prst="rect">
            <a:avLst/>
          </a:prstGeom>
          <a:solidFill>
            <a:srgbClr val="F9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6203E1-DD64-D248-95BB-28E5A1B36D77}"/>
              </a:ext>
            </a:extLst>
          </p:cNvPr>
          <p:cNvSpPr/>
          <p:nvPr/>
        </p:nvSpPr>
        <p:spPr>
          <a:xfrm>
            <a:off x="10657036" y="245326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23D1C1-2F14-8849-BF05-7712684DD3E1}"/>
              </a:ext>
            </a:extLst>
          </p:cNvPr>
          <p:cNvSpPr/>
          <p:nvPr/>
        </p:nvSpPr>
        <p:spPr>
          <a:xfrm>
            <a:off x="11100985" y="245326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0813D4-55D5-8F43-BBC6-2FD08D0D07AB}"/>
              </a:ext>
            </a:extLst>
          </p:cNvPr>
          <p:cNvSpPr/>
          <p:nvPr/>
        </p:nvSpPr>
        <p:spPr>
          <a:xfrm>
            <a:off x="11544935" y="245326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8E6A5-D2EA-3943-A14F-9DF1EE7FE0C2}"/>
              </a:ext>
            </a:extLst>
          </p:cNvPr>
          <p:cNvSpPr txBox="1"/>
          <p:nvPr/>
        </p:nvSpPr>
        <p:spPr>
          <a:xfrm>
            <a:off x="136006" y="187337"/>
            <a:ext cx="462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구글 캘린더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5F3BC2-6286-0B47-3394-036974856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34" y="1051944"/>
            <a:ext cx="9383732" cy="5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2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A1054-C5D2-7E41-8322-790C7178548D}"/>
              </a:ext>
            </a:extLst>
          </p:cNvPr>
          <p:cNvSpPr/>
          <p:nvPr/>
        </p:nvSpPr>
        <p:spPr>
          <a:xfrm>
            <a:off x="0" y="0"/>
            <a:ext cx="12192000" cy="836341"/>
          </a:xfrm>
          <a:prstGeom prst="rect">
            <a:avLst/>
          </a:prstGeom>
          <a:solidFill>
            <a:srgbClr val="F9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6203E1-DD64-D248-95BB-28E5A1B36D77}"/>
              </a:ext>
            </a:extLst>
          </p:cNvPr>
          <p:cNvSpPr/>
          <p:nvPr/>
        </p:nvSpPr>
        <p:spPr>
          <a:xfrm>
            <a:off x="10657036" y="245326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23D1C1-2F14-8849-BF05-7712684DD3E1}"/>
              </a:ext>
            </a:extLst>
          </p:cNvPr>
          <p:cNvSpPr/>
          <p:nvPr/>
        </p:nvSpPr>
        <p:spPr>
          <a:xfrm>
            <a:off x="11100985" y="245326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0813D4-55D5-8F43-BBC6-2FD08D0D07AB}"/>
              </a:ext>
            </a:extLst>
          </p:cNvPr>
          <p:cNvSpPr/>
          <p:nvPr/>
        </p:nvSpPr>
        <p:spPr>
          <a:xfrm>
            <a:off x="11544935" y="245326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8E6A5-D2EA-3943-A14F-9DF1EE7FE0C2}"/>
              </a:ext>
            </a:extLst>
          </p:cNvPr>
          <p:cNvSpPr txBox="1"/>
          <p:nvPr/>
        </p:nvSpPr>
        <p:spPr>
          <a:xfrm>
            <a:off x="308329" y="187337"/>
            <a:ext cx="466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 – </a:t>
            </a: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Todoist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60E7D8-CC1E-B3D9-DF78-FBC0EA0B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56" y="1295026"/>
            <a:ext cx="9322088" cy="52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0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510F879-67B8-D449-8559-0D0779994D65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A1054-C5D2-7E41-8322-790C7178548D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rgbClr val="F9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6203E1-DD64-D248-95BB-28E5A1B36D77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23D1C1-2F14-8849-BF05-7712684DD3E1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0813D4-55D5-8F43-BBC6-2FD08D0D07AB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8E6A5-D2EA-3943-A14F-9DF1EE7FE0C2}"/>
              </a:ext>
            </a:extLst>
          </p:cNvPr>
          <p:cNvSpPr txBox="1"/>
          <p:nvPr/>
        </p:nvSpPr>
        <p:spPr>
          <a:xfrm>
            <a:off x="986803" y="2275402"/>
            <a:ext cx="106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1D0DD-CC3D-EB41-93BA-B2A55F5A8C28}"/>
              </a:ext>
            </a:extLst>
          </p:cNvPr>
          <p:cNvSpPr txBox="1"/>
          <p:nvPr/>
        </p:nvSpPr>
        <p:spPr>
          <a:xfrm>
            <a:off x="3682526" y="3342577"/>
            <a:ext cx="4826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주요 구현 기능</a:t>
            </a:r>
          </a:p>
        </p:txBody>
      </p:sp>
    </p:spTree>
    <p:extLst>
      <p:ext uri="{BB962C8B-B14F-4D97-AF65-F5344CB8AC3E}">
        <p14:creationId xmlns:p14="http://schemas.microsoft.com/office/powerpoint/2010/main" val="141205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142</Words>
  <Application>Microsoft Office PowerPoint</Application>
  <PresentationFormat>와이드스크린</PresentationFormat>
  <Paragraphs>42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Elephant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JIN AH</dc:creator>
  <cp:lastModifiedBy>Rachel</cp:lastModifiedBy>
  <cp:revision>49</cp:revision>
  <dcterms:created xsi:type="dcterms:W3CDTF">2019-01-04T15:26:01Z</dcterms:created>
  <dcterms:modified xsi:type="dcterms:W3CDTF">2024-06-15T09:00:43Z</dcterms:modified>
</cp:coreProperties>
</file>