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3" r:id="rId23"/>
    <p:sldId id="377" r:id="rId24"/>
    <p:sldId id="352" r:id="rId25"/>
    <p:sldId id="320" r:id="rId26"/>
    <p:sldId id="257" r:id="rId27"/>
    <p:sldId id="258" r:id="rId28"/>
    <p:sldId id="318" r:id="rId29"/>
    <p:sldId id="321" r:id="rId30"/>
    <p:sldId id="355" r:id="rId31"/>
    <p:sldId id="3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6"/>
    <p:restoredTop sz="94719"/>
  </p:normalViewPr>
  <p:slideViewPr>
    <p:cSldViewPr snapToGrid="0">
      <p:cViewPr varScale="1">
        <p:scale>
          <a:sx n="148" d="100"/>
          <a:sy n="148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75937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1" dirty="0"/>
                        <a:t>Transformer v2</a:t>
                      </a:r>
                      <a:r>
                        <a:rPr lang="en-US" sz="1600" b="1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72346" y="4459279"/>
            <a:ext cx="73600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Clean-4b has two added columns (</a:t>
            </a:r>
            <a:r>
              <a:rPr lang="en-US" sz="1400" dirty="0" err="1"/>
              <a:t>Kd_min</a:t>
            </a:r>
            <a:r>
              <a:rPr lang="en-US" sz="1400" dirty="0"/>
              <a:t> and </a:t>
            </a:r>
            <a:r>
              <a:rPr lang="en-US" sz="1400" dirty="0" err="1"/>
              <a:t>Kd_max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3620246"/>
            <a:ext cx="409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/>
              <a:t>new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58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definite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728C4-18D5-F8EF-8D70-A461DD6228DA}"/>
              </a:ext>
            </a:extLst>
          </p:cNvPr>
          <p:cNvSpPr txBox="1"/>
          <p:nvPr/>
        </p:nvSpPr>
        <p:spPr>
          <a:xfrm>
            <a:off x="172289" y="139482"/>
            <a:ext cx="398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analysis using t-SNE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294A0-5376-8593-4779-637FD28B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16" y="2125338"/>
            <a:ext cx="4570761" cy="3711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DE5E0-54B0-1714-5426-BDE89080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72" y="2125338"/>
            <a:ext cx="4350504" cy="360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C4DD1-5E0B-28C5-39C3-9E6603F67534}"/>
              </a:ext>
            </a:extLst>
          </p:cNvPr>
          <p:cNvSpPr txBox="1"/>
          <p:nvPr/>
        </p:nvSpPr>
        <p:spPr>
          <a:xfrm>
            <a:off x="7936302" y="5909095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single </a:t>
            </a:r>
            <a:r>
              <a:rPr lang="en-US" dirty="0" err="1"/>
              <a:t>scFv</a:t>
            </a:r>
            <a:r>
              <a:rPr lang="en-US" dirty="0"/>
              <a:t>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17159-AD17-F31F-4A72-F68449937EAD}"/>
              </a:ext>
            </a:extLst>
          </p:cNvPr>
          <p:cNvSpPr txBox="1"/>
          <p:nvPr/>
        </p:nvSpPr>
        <p:spPr>
          <a:xfrm>
            <a:off x="2165719" y="590909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batch of 160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3C736-78E4-C87B-AC02-92DA6256759C}"/>
              </a:ext>
            </a:extLst>
          </p:cNvPr>
          <p:cNvSpPr txBox="1"/>
          <p:nvPr/>
        </p:nvSpPr>
        <p:spPr>
          <a:xfrm>
            <a:off x="205788" y="628790"/>
            <a:ext cx="87129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show significant clustering apart from the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clusters strongly with itself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representative single </a:t>
            </a:r>
            <a:r>
              <a:rPr lang="en-US" sz="1400" dirty="0" err="1"/>
              <a:t>scFv</a:t>
            </a:r>
            <a:r>
              <a:rPr lang="en-US" sz="1400" dirty="0"/>
              <a:t> residue shows clustering as well (similar for all single chain examples I tried)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381F8-0DC2-E4A3-60FF-2C9D3A65A3D8}"/>
              </a:ext>
            </a:extLst>
          </p:cNvPr>
          <p:cNvSpPr txBox="1"/>
          <p:nvPr/>
        </p:nvSpPr>
        <p:spPr>
          <a:xfrm>
            <a:off x="205788" y="6426679"/>
            <a:ext cx="601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Transformer model v2 trained on clean-4b dataset.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t-SNE settings:  </a:t>
            </a:r>
            <a:r>
              <a:rPr lang="en-US" sz="1000" b="0" dirty="0">
                <a:effectLst/>
              </a:rPr>
              <a:t>TSNE(</a:t>
            </a:r>
            <a:r>
              <a:rPr lang="en-US" sz="1000" b="0" dirty="0" err="1">
                <a:effectLst/>
              </a:rPr>
              <a:t>n_components</a:t>
            </a:r>
            <a:r>
              <a:rPr lang="en-US" sz="1000" b="0" dirty="0">
                <a:effectLst/>
              </a:rPr>
              <a:t>=2, </a:t>
            </a:r>
            <a:r>
              <a:rPr lang="en-US" sz="1000" b="0" dirty="0" err="1">
                <a:effectLst/>
              </a:rPr>
              <a:t>random_state</a:t>
            </a:r>
            <a:r>
              <a:rPr lang="en-US" sz="1000" b="0" dirty="0">
                <a:effectLst/>
              </a:rPr>
              <a:t>=config['seed'], metric="cosine", </a:t>
            </a:r>
            <a:r>
              <a:rPr lang="en-US" sz="1000" b="0" dirty="0" err="1">
                <a:effectLst/>
              </a:rPr>
              <a:t>n_iter</a:t>
            </a:r>
            <a:r>
              <a:rPr lang="en-US" sz="1000" b="0" dirty="0">
                <a:effectLst/>
              </a:rPr>
              <a:t>=10000)</a:t>
            </a:r>
          </a:p>
        </p:txBody>
      </p:sp>
    </p:spTree>
    <p:extLst>
      <p:ext uri="{BB962C8B-B14F-4D97-AF65-F5344CB8AC3E}">
        <p14:creationId xmlns:p14="http://schemas.microsoft.com/office/powerpoint/2010/main" val="192314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729949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results are improved with the v2 model (containing the additional embedded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Inference results are changed from the v2 model, and appear to be reasonable.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possible that I have ”forced” the </a:t>
            </a:r>
            <a:r>
              <a:rPr lang="en-US" dirty="0" err="1"/>
              <a:t>tSNE</a:t>
            </a:r>
            <a:r>
              <a:rPr lang="en-US" dirty="0"/>
              <a:t> clustering observed by including the position variability embedding (I need to run a similar analysis on the v1 model; not done yet)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223519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18300</TotalTime>
  <Words>2964</Words>
  <Application>Microsoft Macintosh PowerPoint</Application>
  <PresentationFormat>Widescreen</PresentationFormat>
  <Paragraphs>575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924</cp:revision>
  <dcterms:created xsi:type="dcterms:W3CDTF">2024-04-22T17:24:41Z</dcterms:created>
  <dcterms:modified xsi:type="dcterms:W3CDTF">2024-05-09T19:18:14Z</dcterms:modified>
</cp:coreProperties>
</file>