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3" r:id="rId5"/>
    <p:sldId id="336" r:id="rId6"/>
    <p:sldId id="320" r:id="rId7"/>
    <p:sldId id="334" r:id="rId8"/>
    <p:sldId id="257" r:id="rId9"/>
    <p:sldId id="258" r:id="rId10"/>
    <p:sldId id="335" r:id="rId11"/>
    <p:sldId id="337" r:id="rId12"/>
    <p:sldId id="330" r:id="rId13"/>
    <p:sldId id="329" r:id="rId14"/>
    <p:sldId id="331" r:id="rId15"/>
    <p:sldId id="318" r:id="rId16"/>
    <p:sldId id="321" r:id="rId17"/>
    <p:sldId id="259" r:id="rId18"/>
    <p:sldId id="322" r:id="rId19"/>
    <p:sldId id="260" r:id="rId20"/>
    <p:sldId id="324" r:id="rId21"/>
    <p:sldId id="261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1167205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959758" y="5992727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3033033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973606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774889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6074625" y="5571766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95F42-7908-E503-6060-6100B97ECD43}"/>
              </a:ext>
            </a:extLst>
          </p:cNvPr>
          <p:cNvSpPr txBox="1"/>
          <p:nvPr/>
        </p:nvSpPr>
        <p:spPr>
          <a:xfrm>
            <a:off x="986118" y="941294"/>
            <a:ext cx="3857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binding affinity data</a:t>
            </a:r>
          </a:p>
        </p:txBody>
      </p:sp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99AD6-DD1F-452C-E83F-FF0E0FAF05B1}"/>
              </a:ext>
            </a:extLst>
          </p:cNvPr>
          <p:cNvSpPr txBox="1"/>
          <p:nvPr/>
        </p:nvSpPr>
        <p:spPr>
          <a:xfrm>
            <a:off x="1380565" y="1434353"/>
            <a:ext cx="472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lower, upper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Kd_lower_bound,Kd_upper_bound,q_value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Nature paper’s </a:t>
            </a:r>
            <a:r>
              <a:rPr lang="en-US" dirty="0" err="1"/>
              <a:t>scFv</a:t>
            </a:r>
            <a:r>
              <a:rPr lang="en-US" dirty="0"/>
              <a:t> data set?</a:t>
            </a:r>
          </a:p>
        </p:txBody>
      </p: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16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381662" y="726854"/>
            <a:ext cx="42065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46x46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single-stack CNN model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D2AD9E-3301-393F-2422-49D7276C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843" y="2564467"/>
            <a:ext cx="1070708" cy="13124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E7B4E8-E1CB-D47B-2037-5A1C5650A36B}"/>
              </a:ext>
            </a:extLst>
          </p:cNvPr>
          <p:cNvSpPr txBox="1"/>
          <p:nvPr/>
        </p:nvSpPr>
        <p:spPr>
          <a:xfrm>
            <a:off x="6316574" y="30916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3615546"/>
            <a:ext cx="2651352" cy="2638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DD25F-6501-8CA5-89EF-C711D6688400}"/>
              </a:ext>
            </a:extLst>
          </p:cNvPr>
          <p:cNvSpPr txBox="1"/>
          <p:nvPr/>
        </p:nvSpPr>
        <p:spPr>
          <a:xfrm>
            <a:off x="1389781" y="992038"/>
            <a:ext cx="572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 sequence: </a:t>
            </a:r>
            <a:r>
              <a:rPr lang="en-US" b="0" i="0" dirty="0">
                <a:effectLst/>
              </a:rPr>
              <a:t> ['CLS', 'Q', 'V', 'Q', 'L', 'V', ‘Q, …, ‘PAD’, ‘PAD’]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D5DCD-DEEC-39C6-6802-35236D434F1B}"/>
              </a:ext>
            </a:extLst>
          </p:cNvPr>
          <p:cNvSpPr txBox="1"/>
          <p:nvPr/>
        </p:nvSpPr>
        <p:spPr>
          <a:xfrm>
            <a:off x="1389781" y="168349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encoded: </a:t>
            </a:r>
            <a:r>
              <a:rPr lang="en-US" b="0" i="0" dirty="0">
                <a:effectLst/>
              </a:rPr>
              <a:t>[ 0, 14, 18, 14, 10, 18, 14, …, 23, 23]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4CDD-25CA-0CF2-05D8-0166E2F0CA55}"/>
              </a:ext>
            </a:extLst>
          </p:cNvPr>
          <p:cNvSpPr txBox="1"/>
          <p:nvPr/>
        </p:nvSpPr>
        <p:spPr>
          <a:xfrm>
            <a:off x="1389781" y="2374219"/>
            <a:ext cx="880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binary: [000000000000110100010010000011010000010000…]    (using 8-bits per token)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148753" y="101886"/>
            <a:ext cx="610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Treat the </a:t>
            </a:r>
            <a:r>
              <a:rPr lang="en-US" sz="2400" dirty="0" err="1"/>
              <a:t>scFv</a:t>
            </a:r>
            <a:r>
              <a:rPr lang="en-US" sz="2400" dirty="0"/>
              <a:t> aa sequences as a B&amp;W image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2820658-53FA-DD3B-39DC-7302B329DA04}"/>
              </a:ext>
            </a:extLst>
          </p:cNvPr>
          <p:cNvCxnSpPr>
            <a:cxnSpLocks/>
            <a:stCxn id="3" idx="1"/>
            <a:endCxn id="5" idx="1"/>
          </p:cNvCxnSpPr>
          <p:nvPr/>
        </p:nvCxnSpPr>
        <p:spPr>
          <a:xfrm rot="10800000" flipV="1">
            <a:off x="1389781" y="1176703"/>
            <a:ext cx="12700" cy="691453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5342AFA-FBFA-F9AD-8AC3-B9BAB0848A1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1389781" y="1868157"/>
            <a:ext cx="12700" cy="690728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C96ADA-8EDD-82DB-6425-07FC116B3FCD}"/>
              </a:ext>
            </a:extLst>
          </p:cNvPr>
          <p:cNvSpPr txBox="1"/>
          <p:nvPr/>
        </p:nvSpPr>
        <p:spPr>
          <a:xfrm>
            <a:off x="7737231" y="981985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</a:t>
            </a:r>
            <a:r>
              <a:rPr lang="en-US" dirty="0" err="1"/>
              <a:t>block_size</a:t>
            </a:r>
            <a:r>
              <a:rPr lang="en-US" dirty="0"/>
              <a:t> = 265)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2811916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011480"/>
            <a:ext cx="501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(1,46,46) </a:t>
            </a:r>
            <a:r>
              <a:rPr lang="en-US" sz="1400" dirty="0"/>
              <a:t>(first, trim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7118272" y="5495565"/>
            <a:ext cx="47797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</a:t>
            </a:r>
            <a:r>
              <a:rPr lang="en-US" sz="1400" dirty="0" err="1"/>
              <a:t>hyrdophobic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Try vision-transformer on these images?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114450"/>
            <a:ext cx="410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regression model on these images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A9A3B-870D-C756-01C3-8F6EAA0F260B}"/>
              </a:ext>
            </a:extLst>
          </p:cNvPr>
          <p:cNvSpPr txBox="1"/>
          <p:nvPr/>
        </p:nvSpPr>
        <p:spPr>
          <a:xfrm>
            <a:off x="4114800" y="4483782"/>
            <a:ext cx="7480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(since any two images differs by at most a few bits, this is a bit of a needle-in-haystack problem)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87322"/>
              </p:ext>
            </p:extLst>
          </p:nvPr>
        </p:nvGraphicFramePr>
        <p:xfrm>
          <a:off x="1962405" y="826537"/>
          <a:ext cx="8081086" cy="404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6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62760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346962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77045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77045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CNN (MNIST-like)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clear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0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Fine-tune BERT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8051</TotalTime>
  <Words>1683</Words>
  <Application>Microsoft Macintosh PowerPoint</Application>
  <PresentationFormat>Widescreen</PresentationFormat>
  <Paragraphs>324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256</cp:revision>
  <dcterms:created xsi:type="dcterms:W3CDTF">2024-04-22T17:24:41Z</dcterms:created>
  <dcterms:modified xsi:type="dcterms:W3CDTF">2024-05-01T18:13:04Z</dcterms:modified>
</cp:coreProperties>
</file>