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1" r:id="rId6"/>
    <p:sldId id="350" r:id="rId7"/>
    <p:sldId id="333" r:id="rId8"/>
    <p:sldId id="336" r:id="rId9"/>
    <p:sldId id="345" r:id="rId10"/>
    <p:sldId id="343" r:id="rId11"/>
    <p:sldId id="341" r:id="rId12"/>
    <p:sldId id="356" r:id="rId13"/>
    <p:sldId id="357" r:id="rId14"/>
    <p:sldId id="346" r:id="rId15"/>
    <p:sldId id="358" r:id="rId16"/>
    <p:sldId id="365" r:id="rId17"/>
    <p:sldId id="359" r:id="rId18"/>
    <p:sldId id="360" r:id="rId19"/>
    <p:sldId id="352" r:id="rId20"/>
    <p:sldId id="320" r:id="rId21"/>
    <p:sldId id="257" r:id="rId22"/>
    <p:sldId id="258" r:id="rId23"/>
    <p:sldId id="318" r:id="rId24"/>
    <p:sldId id="321" r:id="rId25"/>
    <p:sldId id="355" r:id="rId26"/>
    <p:sldId id="349" r:id="rId27"/>
    <p:sldId id="353" r:id="rId28"/>
    <p:sldId id="347" r:id="rId29"/>
    <p:sldId id="363" r:id="rId30"/>
    <p:sldId id="364" r:id="rId31"/>
    <p:sldId id="351" r:id="rId32"/>
    <p:sldId id="342" r:id="rId33"/>
    <p:sldId id="322" r:id="rId34"/>
    <p:sldId id="334" r:id="rId35"/>
    <p:sldId id="354" r:id="rId36"/>
    <p:sldId id="339" r:id="rId37"/>
    <p:sldId id="344" r:id="rId38"/>
    <p:sldId id="362" r:id="rId39"/>
    <p:sldId id="337" r:id="rId40"/>
    <p:sldId id="330" r:id="rId41"/>
    <p:sldId id="329" r:id="rId42"/>
    <p:sldId id="331" r:id="rId43"/>
    <p:sldId id="259" r:id="rId44"/>
    <p:sldId id="260" r:id="rId45"/>
    <p:sldId id="324" r:id="rId46"/>
    <p:sldId id="261" r:id="rId47"/>
    <p:sldId id="34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436677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753987" y="883773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08545"/>
              </p:ext>
            </p:extLst>
          </p:nvPr>
        </p:nvGraphicFramePr>
        <p:xfrm>
          <a:off x="611069" y="1581805"/>
          <a:ext cx="10134867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VIT </a:t>
                      </a:r>
                      <a:r>
                        <a:rPr lang="en-US" sz="1600" baseline="30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611069" y="5493362"/>
            <a:ext cx="996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17585" y="461284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789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 Clean-3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8235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4599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735346" y="3429000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60" y="1460755"/>
            <a:ext cx="2446445" cy="1921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393071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1777041" y="5119293"/>
            <a:ext cx="76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clustering about the x=y line is tighter for models that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75FC4-71C5-6B54-AA7E-FD3B26C1D865}"/>
              </a:ext>
            </a:extLst>
          </p:cNvPr>
          <p:cNvSpPr txBox="1"/>
          <p:nvPr/>
        </p:nvSpPr>
        <p:spPr>
          <a:xfrm>
            <a:off x="5101861" y="334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1-channel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107218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1337094" y="1026543"/>
            <a:ext cx="85746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models do not treat relationships between different elements in a sequence.  For this sequence-to-affinity regression problem, MLP, not surprisingly,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these converge much faster than the MLP models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on this problem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3-channel approach did slightly better than 1-channel and the more straightforward transformer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interesting to explore other encodings for these layers and other types of data to add in additional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t-SNE plots show that clustering of features occurs, likely due to the self-attention mechanism.  Additional work on this would be interesting,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 model regression?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819509" y="2518391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517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ambitious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760669" y="2998994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2" y="1018885"/>
            <a:ext cx="2016751" cy="1470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7778047" y="553694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13466" y="2955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49174" y="3325287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&lt;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85/7.5/7.5 split: train(7862), </a:t>
            </a:r>
            <a:r>
              <a:rPr lang="en-US" dirty="0" err="1"/>
              <a:t>val</a:t>
            </a:r>
            <a:r>
              <a:rPr lang="en-US" dirty="0"/>
              <a:t>(694), test(694)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41" y="3429000"/>
            <a:ext cx="2016751" cy="1470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5E23BE-CC77-2A8B-093D-8B06E84CE434}"/>
              </a:ext>
            </a:extLst>
          </p:cNvPr>
          <p:cNvSpPr txBox="1"/>
          <p:nvPr/>
        </p:nvSpPr>
        <p:spPr>
          <a:xfrm>
            <a:off x="511992" y="46422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75-C03F-F861-FB9A-E077DED89E51}"/>
              </a:ext>
            </a:extLst>
          </p:cNvPr>
          <p:cNvSpPr txBox="1"/>
          <p:nvPr/>
        </p:nvSpPr>
        <p:spPr>
          <a:xfrm>
            <a:off x="847700" y="5011620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dirty="0" err="1"/>
              <a:t>s</a:t>
            </a:r>
            <a:r>
              <a:rPr lang="en-US" sz="1800" b="0" dirty="0">
                <a:effectLst/>
              </a:rPr>
              <a:t> </a:t>
            </a:r>
            <a:r>
              <a:rPr lang="en-US" dirty="0"/>
              <a:t>&lt;</a:t>
            </a:r>
            <a:r>
              <a:rPr lang="en-US" sz="1800" b="0" dirty="0">
                <a:effectLst/>
              </a:rPr>
              <a:t> 0.50 (12320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80/10/10 split: train(9856), </a:t>
            </a:r>
            <a:r>
              <a:rPr lang="en-US" dirty="0" err="1"/>
              <a:t>val</a:t>
            </a:r>
            <a:r>
              <a:rPr lang="en-US" dirty="0"/>
              <a:t>(1232), test(1232)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D7FE7-1608-A0DA-C250-784EB3FE3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16" y="5117612"/>
            <a:ext cx="2476371" cy="16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37538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 did not have time to try this; I think this would be interesting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These cleaned datasets are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21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used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701357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4049537" y="1165590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58869A-66AA-2E04-F746-F3C39B341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494" y="514173"/>
            <a:ext cx="945602" cy="21008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AA35A-C00E-6A49-F6DF-7A19B1FEA233}"/>
              </a:ext>
            </a:extLst>
          </p:cNvPr>
          <p:cNvSpPr txBox="1"/>
          <p:nvPr/>
        </p:nvSpPr>
        <p:spPr>
          <a:xfrm>
            <a:off x="7908431" y="2638710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that use Transformers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4653" y="3252512"/>
            <a:ext cx="0" cy="126932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839927" y="368681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2835492" y="5172335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15851</TotalTime>
  <Words>3691</Words>
  <Application>Microsoft Macintosh PowerPoint</Application>
  <PresentationFormat>Widescreen</PresentationFormat>
  <Paragraphs>805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726</cp:revision>
  <dcterms:created xsi:type="dcterms:W3CDTF">2024-04-22T17:24:41Z</dcterms:created>
  <dcterms:modified xsi:type="dcterms:W3CDTF">2024-05-07T04:12:33Z</dcterms:modified>
</cp:coreProperties>
</file>