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7" r:id="rId6"/>
    <p:sldId id="361" r:id="rId7"/>
    <p:sldId id="350" r:id="rId8"/>
    <p:sldId id="333" r:id="rId9"/>
    <p:sldId id="336" r:id="rId10"/>
    <p:sldId id="345" r:id="rId11"/>
    <p:sldId id="343" r:id="rId12"/>
    <p:sldId id="341" r:id="rId13"/>
    <p:sldId id="366" r:id="rId14"/>
    <p:sldId id="368" r:id="rId15"/>
    <p:sldId id="369" r:id="rId16"/>
    <p:sldId id="356" r:id="rId17"/>
    <p:sldId id="359" r:id="rId18"/>
    <p:sldId id="352" r:id="rId19"/>
    <p:sldId id="320" r:id="rId20"/>
    <p:sldId id="257" r:id="rId21"/>
    <p:sldId id="258" r:id="rId22"/>
    <p:sldId id="318" r:id="rId23"/>
    <p:sldId id="321" r:id="rId24"/>
    <p:sldId id="355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1998058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74830"/>
              </p:ext>
            </p:extLst>
          </p:nvPr>
        </p:nvGraphicFramePr>
        <p:xfrm>
          <a:off x="611069" y="1581805"/>
          <a:ext cx="10231006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611069" y="5493362"/>
            <a:ext cx="996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17585" y="461284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88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on different cleaned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16K batches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9A001-AA92-8200-A90C-A9671B15989A}"/>
              </a:ext>
            </a:extLst>
          </p:cNvPr>
          <p:cNvSpPr txBox="1"/>
          <p:nvPr/>
        </p:nvSpPr>
        <p:spPr>
          <a:xfrm>
            <a:off x="199451" y="2337757"/>
            <a:ext cx="5028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converges faster for smaller datasets (not surprising)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spite of it’s larger size, clean-1 dataset shows small signs of overfitting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FA53B7-7771-D6C8-25F7-6A4C25A269DE}"/>
              </a:ext>
            </a:extLst>
          </p:cNvPr>
          <p:cNvGrpSpPr/>
          <p:nvPr/>
        </p:nvGrpSpPr>
        <p:grpSpPr>
          <a:xfrm>
            <a:off x="5565475" y="415672"/>
            <a:ext cx="4915619" cy="2798298"/>
            <a:chOff x="5565475" y="415672"/>
            <a:chExt cx="4915619" cy="2798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C63519-FDCF-AB19-F4D0-A9E7D4979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475" y="467442"/>
              <a:ext cx="4915619" cy="27465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1BCC10-EEDC-C6B3-906F-8BE62D43D79E}"/>
                </a:ext>
              </a:extLst>
            </p:cNvPr>
            <p:cNvSpPr txBox="1"/>
            <p:nvPr/>
          </p:nvSpPr>
          <p:spPr>
            <a:xfrm>
              <a:off x="6392695" y="415672"/>
              <a:ext cx="65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DA434-3E7C-7198-FC36-C0B6B47C363F}"/>
              </a:ext>
            </a:extLst>
          </p:cNvPr>
          <p:cNvGrpSpPr/>
          <p:nvPr/>
        </p:nvGrpSpPr>
        <p:grpSpPr>
          <a:xfrm>
            <a:off x="5529164" y="3545626"/>
            <a:ext cx="4813909" cy="2874365"/>
            <a:chOff x="5667185" y="3459365"/>
            <a:chExt cx="4813909" cy="28743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56BEF3-B942-AA05-2248-78FDAE280F4F}"/>
                </a:ext>
              </a:extLst>
            </p:cNvPr>
            <p:cNvGrpSpPr/>
            <p:nvPr/>
          </p:nvGrpSpPr>
          <p:grpSpPr>
            <a:xfrm>
              <a:off x="5667185" y="3644031"/>
              <a:ext cx="4813909" cy="2689699"/>
              <a:chOff x="5667185" y="3644031"/>
              <a:chExt cx="4813909" cy="268969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9410459-4AE0-764A-D625-8D555D64D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7185" y="3644031"/>
                <a:ext cx="4813909" cy="2689699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C02550-6AA1-2272-4E06-C2B62DBEC70E}"/>
                  </a:ext>
                </a:extLst>
              </p:cNvPr>
              <p:cNvSpPr/>
              <p:nvPr/>
            </p:nvSpPr>
            <p:spPr>
              <a:xfrm>
                <a:off x="8428008" y="5702060"/>
                <a:ext cx="1768415" cy="631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C9B4B-D3E5-7D00-F970-D607D79ECF7A}"/>
                </a:ext>
              </a:extLst>
            </p:cNvPr>
            <p:cNvSpPr txBox="1"/>
            <p:nvPr/>
          </p:nvSpPr>
          <p:spPr>
            <a:xfrm>
              <a:off x="6392695" y="3459365"/>
              <a:ext cx="11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 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1883595" y="5110666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944476" y="1362973"/>
            <a:ext cx="10847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models do not </a:t>
            </a:r>
            <a:r>
              <a:rPr lang="en-US" dirty="0" err="1"/>
              <a:t>explicitely</a:t>
            </a:r>
            <a:r>
              <a:rPr lang="en-US" dirty="0"/>
              <a:t> treat relationships between different elements in a sequence.  For sequence-to-affinity regression problem, MLP, not surprisingly,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interesting to explore other encodings for these layers and other types of data to add in additional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CAVEAT: In hindsight, I could simply have encoded/embed the same data as channels 2,3 into the linear Transformer model as well; which is probably more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1735340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1735340" y="4656531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85/7.5/7.5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1735340" y="2752782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72D89-4EF7-2642-B028-388CC3302708}"/>
              </a:ext>
            </a:extLst>
          </p:cNvPr>
          <p:cNvGrpSpPr/>
          <p:nvPr/>
        </p:nvGrpSpPr>
        <p:grpSpPr>
          <a:xfrm>
            <a:off x="7834644" y="1423473"/>
            <a:ext cx="4033366" cy="3757982"/>
            <a:chOff x="4090780" y="1423473"/>
            <a:chExt cx="4033366" cy="37579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93D53-C98F-967F-FD08-149A4D6157AA}"/>
                </a:ext>
              </a:extLst>
            </p:cNvPr>
            <p:cNvSpPr txBox="1"/>
            <p:nvPr/>
          </p:nvSpPr>
          <p:spPr>
            <a:xfrm>
              <a:off x="5106675" y="4812123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 dataset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1038154-5D7A-B535-E72C-6F71E15A8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780" y="1423473"/>
              <a:ext cx="4033366" cy="314897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488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16756</TotalTime>
  <Words>2184</Words>
  <Application>Microsoft Macintosh PowerPoint</Application>
  <PresentationFormat>Widescreen</PresentationFormat>
  <Paragraphs>486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818</cp:revision>
  <dcterms:created xsi:type="dcterms:W3CDTF">2024-04-22T17:24:41Z</dcterms:created>
  <dcterms:modified xsi:type="dcterms:W3CDTF">2024-05-07T19:18:08Z</dcterms:modified>
</cp:coreProperties>
</file>