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42" r:id="rId8"/>
    <p:sldId id="336" r:id="rId9"/>
    <p:sldId id="344" r:id="rId10"/>
    <p:sldId id="343" r:id="rId11"/>
    <p:sldId id="320" r:id="rId12"/>
    <p:sldId id="334" r:id="rId13"/>
    <p:sldId id="340" r:id="rId14"/>
    <p:sldId id="341" r:id="rId15"/>
    <p:sldId id="257" r:id="rId16"/>
    <p:sldId id="258" r:id="rId17"/>
    <p:sldId id="335" r:id="rId18"/>
    <p:sldId id="337" r:id="rId19"/>
    <p:sldId id="330" r:id="rId20"/>
    <p:sldId id="329" r:id="rId21"/>
    <p:sldId id="331" r:id="rId22"/>
    <p:sldId id="318" r:id="rId23"/>
    <p:sldId id="321" r:id="rId24"/>
    <p:sldId id="259" r:id="rId25"/>
    <p:sldId id="322" r:id="rId26"/>
    <p:sldId id="260" r:id="rId27"/>
    <p:sldId id="324" r:id="rId28"/>
    <p:sldId id="261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288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(1,48,48)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128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21993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74373"/>
              </p:ext>
            </p:extLst>
          </p:nvPr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60435"/>
              </p:ext>
            </p:extLst>
          </p:nvPr>
        </p:nvGraphicFramePr>
        <p:xfrm>
          <a:off x="671456" y="784606"/>
          <a:ext cx="9734939" cy="502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0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aa sequences into B&amp;W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490946"/>
            <a:ext cx="8807924" cy="1761566"/>
            <a:chOff x="1389781" y="981985"/>
            <a:chExt cx="8807924" cy="17615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572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‘Q, …, ‘PAD’, ‘PAD’]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465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14, …, 23, 23]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880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[000000000000110100010010000011010000010000…]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7737231" y="981985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288)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6273945" y="5657911"/>
            <a:ext cx="5283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vs position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9533</TotalTime>
  <Words>2428</Words>
  <Application>Microsoft Macintosh PowerPoint</Application>
  <PresentationFormat>Widescreen</PresentationFormat>
  <Paragraphs>487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371</cp:revision>
  <dcterms:created xsi:type="dcterms:W3CDTF">2024-04-22T17:24:41Z</dcterms:created>
  <dcterms:modified xsi:type="dcterms:W3CDTF">2024-05-02T18:54:59Z</dcterms:modified>
</cp:coreProperties>
</file>