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0" r:id="rId3"/>
    <p:sldId id="325" r:id="rId4"/>
    <p:sldId id="328" r:id="rId5"/>
    <p:sldId id="333" r:id="rId6"/>
    <p:sldId id="334" r:id="rId7"/>
    <p:sldId id="257" r:id="rId8"/>
    <p:sldId id="258" r:id="rId9"/>
    <p:sldId id="335" r:id="rId10"/>
    <p:sldId id="336" r:id="rId11"/>
    <p:sldId id="337" r:id="rId12"/>
    <p:sldId id="330" r:id="rId13"/>
    <p:sldId id="329" r:id="rId14"/>
    <p:sldId id="331" r:id="rId15"/>
    <p:sldId id="318" r:id="rId16"/>
    <p:sldId id="321" r:id="rId17"/>
    <p:sldId id="259" r:id="rId18"/>
    <p:sldId id="322" r:id="rId19"/>
    <p:sldId id="260" r:id="rId20"/>
    <p:sldId id="324" r:id="rId21"/>
    <p:sldId id="261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/>
    <p:restoredTop sz="94719"/>
  </p:normalViewPr>
  <p:slideViewPr>
    <p:cSldViewPr snapToGrid="0">
      <p:cViewPr>
        <p:scale>
          <a:sx n="130" d="100"/>
          <a:sy n="130" d="100"/>
        </p:scale>
        <p:origin x="18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</a:t>
            </a:r>
            <a:r>
              <a:rPr lang="en-US" dirty="0" err="1"/>
              <a:t>alphaBio</a:t>
            </a:r>
            <a:r>
              <a:rPr lang="en-US" dirty="0"/>
              <a:t>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TODO (2 repos)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5F42-7908-E503-6060-6100B97ECD43}"/>
              </a:ext>
            </a:extLst>
          </p:cNvPr>
          <p:cNvSpPr txBox="1"/>
          <p:nvPr/>
        </p:nvSpPr>
        <p:spPr>
          <a:xfrm>
            <a:off x="986118" y="941294"/>
            <a:ext cx="3857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binding affinity data</a:t>
            </a:r>
          </a:p>
        </p:txBody>
      </p:sp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99AD6-DD1F-452C-E83F-FF0E0FAF05B1}"/>
              </a:ext>
            </a:extLst>
          </p:cNvPr>
          <p:cNvSpPr txBox="1"/>
          <p:nvPr/>
        </p:nvSpPr>
        <p:spPr>
          <a:xfrm>
            <a:off x="1380565" y="1434353"/>
            <a:ext cx="472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lower, upper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Kd_lower_bound,Kd_upper_bound,q_value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Nature paper’s </a:t>
            </a:r>
            <a:r>
              <a:rPr lang="en-US" dirty="0" err="1"/>
              <a:t>scFv</a:t>
            </a:r>
            <a:r>
              <a:rPr lang="en-US" dirty="0"/>
              <a:t> data set?</a:t>
            </a:r>
          </a:p>
        </p:txBody>
      </p: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40127" y="221836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381663" y="946205"/>
            <a:ext cx="42065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with a three simple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185" y="3301053"/>
            <a:ext cx="4698772" cy="150279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185" y="4986918"/>
            <a:ext cx="4435765" cy="15853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679957" y="3867785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394071" y="559472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20810"/>
              </p:ext>
            </p:extLst>
          </p:nvPr>
        </p:nvGraphicFramePr>
        <p:xfrm>
          <a:off x="1510121" y="1092008"/>
          <a:ext cx="7921072" cy="3538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450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62760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346962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0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Fine-tune BERT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1471</Words>
  <Application>Microsoft Macintosh PowerPoint</Application>
  <PresentationFormat>Widescreen</PresentationFormat>
  <Paragraphs>306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a-alphaBio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218</cp:revision>
  <dcterms:created xsi:type="dcterms:W3CDTF">2024-04-22T17:24:41Z</dcterms:created>
  <dcterms:modified xsi:type="dcterms:W3CDTF">2024-05-01T04:23:02Z</dcterms:modified>
</cp:coreProperties>
</file>