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9" r:id="rId6"/>
    <p:sldId id="333" r:id="rId7"/>
    <p:sldId id="342" r:id="rId8"/>
    <p:sldId id="336" r:id="rId9"/>
    <p:sldId id="345" r:id="rId10"/>
    <p:sldId id="344" r:id="rId11"/>
    <p:sldId id="343" r:id="rId12"/>
    <p:sldId id="320" r:id="rId13"/>
    <p:sldId id="334" r:id="rId14"/>
    <p:sldId id="340" r:id="rId15"/>
    <p:sldId id="341" r:id="rId16"/>
    <p:sldId id="257" r:id="rId17"/>
    <p:sldId id="258" r:id="rId18"/>
    <p:sldId id="335" r:id="rId19"/>
    <p:sldId id="337" r:id="rId20"/>
    <p:sldId id="330" r:id="rId21"/>
    <p:sldId id="329" r:id="rId22"/>
    <p:sldId id="331" r:id="rId23"/>
    <p:sldId id="318" r:id="rId24"/>
    <p:sldId id="321" r:id="rId25"/>
    <p:sldId id="259" r:id="rId26"/>
    <p:sldId id="322" r:id="rId27"/>
    <p:sldId id="260" r:id="rId28"/>
    <p:sldId id="324" r:id="rId29"/>
    <p:sldId id="261" r:id="rId30"/>
    <p:sldId id="3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5" d="100"/>
          <a:sy n="145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53754A-358D-9F4B-D58B-3A61F898B3A4}"/>
              </a:ext>
            </a:extLst>
          </p:cNvPr>
          <p:cNvGrpSpPr/>
          <p:nvPr/>
        </p:nvGrpSpPr>
        <p:grpSpPr>
          <a:xfrm>
            <a:off x="681491" y="1052422"/>
            <a:ext cx="2435923" cy="2941608"/>
            <a:chOff x="681491" y="1052422"/>
            <a:chExt cx="2435923" cy="29416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DC333F-D8D2-B5D5-CDC0-E75EA11236F7}"/>
                </a:ext>
              </a:extLst>
            </p:cNvPr>
            <p:cNvSpPr/>
            <p:nvPr/>
          </p:nvSpPr>
          <p:spPr>
            <a:xfrm>
              <a:off x="68149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059560" y="105242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681491" y="1414740"/>
              <a:ext cx="24359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ECD85-051C-8EAD-5345-2A59D923A7E6}"/>
              </a:ext>
            </a:extLst>
          </p:cNvPr>
          <p:cNvGrpSpPr/>
          <p:nvPr/>
        </p:nvGrpSpPr>
        <p:grpSpPr>
          <a:xfrm>
            <a:off x="3219842" y="1052422"/>
            <a:ext cx="2524089" cy="2941608"/>
            <a:chOff x="3219842" y="1052422"/>
            <a:chExt cx="2524089" cy="2941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322745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3219842" y="1052425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3264470" y="1414740"/>
              <a:ext cx="225831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288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(1,48,48)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128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tformer</a:t>
              </a:r>
              <a:r>
                <a:rPr lang="en-US" sz="1600" dirty="0"/>
                <a:t>: 0.1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5828290" y="1052422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8516534" y="1052422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very tiny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VIT: due to resource constraints, I could not explore larger attention heads (</a:t>
            </a:r>
            <a:r>
              <a:rPr lang="en-US" sz="1600" dirty="0" err="1"/>
              <a:t>emb</a:t>
            </a:r>
            <a:r>
              <a:rPr lang="en-US" sz="16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MSE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21993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74373"/>
              </p:ext>
            </p:extLst>
          </p:nvPr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30304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60435"/>
              </p:ext>
            </p:extLst>
          </p:nvPr>
        </p:nvGraphicFramePr>
        <p:xfrm>
          <a:off x="671456" y="784606"/>
          <a:ext cx="9734939" cy="5020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655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446695">
                <a:tc rowSpan="5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386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2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r>
                        <a:rPr lang="en-US" sz="1600" dirty="0"/>
                        <a:t> unfrozen</a:t>
                      </a:r>
                    </a:p>
                    <a:p>
                      <a:pPr algn="ctr"/>
                      <a:r>
                        <a:rPr lang="en-US" sz="16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r>
                        <a:rPr lang="en-US" sz="1600" dirty="0"/>
                        <a:t> unfrozen</a:t>
                      </a:r>
                    </a:p>
                    <a:p>
                      <a:pPr algn="ctr"/>
                      <a:r>
                        <a:rPr lang="en-US" sz="16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A8199-D7F0-934C-F158-7AEAC442FB70}"/>
              </a:ext>
            </a:extLst>
          </p:cNvPr>
          <p:cNvSpPr txBox="1"/>
          <p:nvPr/>
        </p:nvSpPr>
        <p:spPr>
          <a:xfrm>
            <a:off x="933805" y="2950039"/>
            <a:ext cx="9486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0.5 (Note: about 50% of the original data has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=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(11088 rows), </a:t>
            </a:r>
            <a:r>
              <a:rPr lang="en-US" sz="1800" dirty="0" err="1"/>
              <a:t>val</a:t>
            </a:r>
            <a:r>
              <a:rPr lang="en-US" sz="1800" dirty="0"/>
              <a:t> (1232 rows)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overfitting is a concern with this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E5CB7-B92A-B4E6-8F3F-94929B8233BC}"/>
              </a:ext>
            </a:extLst>
          </p:cNvPr>
          <p:cNvSpPr txBox="1"/>
          <p:nvPr/>
        </p:nvSpPr>
        <p:spPr>
          <a:xfrm>
            <a:off x="586596" y="258070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100204" y="412087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98097" y="4792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933805" y="5161718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7" y="4684541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48x48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883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simplest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 pretty quickly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4124507"/>
            <a:ext cx="2651352" cy="263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01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aa sequences into B&amp;W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490946"/>
            <a:ext cx="8807924" cy="1761566"/>
            <a:chOff x="1389781" y="981985"/>
            <a:chExt cx="8807924" cy="17615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5728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‘Q, …, ‘PAD’, ‘PAD’]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4653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14, …, 23, 23]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8807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[000000000000110100010010000011010000010000…]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7737231" y="981985"/>
              <a:ext cx="235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288)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3320877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52044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(1,48,48)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4EC52-354B-6026-AE1F-4CC252F95C53}"/>
              </a:ext>
            </a:extLst>
          </p:cNvPr>
          <p:cNvSpPr txBox="1"/>
          <p:nvPr/>
        </p:nvSpPr>
        <p:spPr>
          <a:xfrm>
            <a:off x="6273945" y="5657911"/>
            <a:ext cx="52830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some inductive 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2</a:t>
            </a:r>
            <a:r>
              <a:rPr lang="en-US" sz="1400" baseline="30000" dirty="0"/>
              <a:t>nd</a:t>
            </a:r>
            <a:r>
              <a:rPr lang="en-US" sz="1400" dirty="0"/>
              <a:t> channel for variability vs position in 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3</a:t>
            </a:r>
            <a:r>
              <a:rPr lang="en-US" sz="1400" baseline="30000" dirty="0"/>
              <a:t>rd</a:t>
            </a:r>
            <a:r>
              <a:rPr lang="en-US" sz="1400" dirty="0"/>
              <a:t> channel for aa groups (polar, hydrophobic)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62341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581871"/>
            <a:ext cx="2275571" cy="2264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389CC3-1D46-5A9F-D2FE-C2334F55C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8" y="1581871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976777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976775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96000" y="3976774"/>
            <a:ext cx="152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841" y="1581871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139" y="1581871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714187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10228</TotalTime>
  <Words>2446</Words>
  <Application>Microsoft Macintosh PowerPoint</Application>
  <PresentationFormat>Widescreen</PresentationFormat>
  <Paragraphs>500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374</cp:revision>
  <dcterms:created xsi:type="dcterms:W3CDTF">2024-04-22T17:24:41Z</dcterms:created>
  <dcterms:modified xsi:type="dcterms:W3CDTF">2024-05-03T06:29:57Z</dcterms:modified>
</cp:coreProperties>
</file>