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50" r:id="rId6"/>
    <p:sldId id="351" r:id="rId7"/>
    <p:sldId id="333" r:id="rId8"/>
    <p:sldId id="342" r:id="rId9"/>
    <p:sldId id="336" r:id="rId10"/>
    <p:sldId id="345" r:id="rId11"/>
    <p:sldId id="344" r:id="rId12"/>
    <p:sldId id="348" r:id="rId13"/>
    <p:sldId id="343" r:id="rId14"/>
    <p:sldId id="341" r:id="rId15"/>
    <p:sldId id="346" r:id="rId16"/>
    <p:sldId id="352" r:id="rId17"/>
    <p:sldId id="320" r:id="rId18"/>
    <p:sldId id="257" r:id="rId19"/>
    <p:sldId id="322" r:id="rId20"/>
    <p:sldId id="355" r:id="rId21"/>
    <p:sldId id="258" r:id="rId22"/>
    <p:sldId id="318" r:id="rId23"/>
    <p:sldId id="321" r:id="rId24"/>
    <p:sldId id="349" r:id="rId25"/>
    <p:sldId id="353" r:id="rId26"/>
    <p:sldId id="347" r:id="rId27"/>
    <p:sldId id="334" r:id="rId28"/>
    <p:sldId id="354" r:id="rId29"/>
    <p:sldId id="339" r:id="rId30"/>
    <p:sldId id="337" r:id="rId31"/>
    <p:sldId id="330" r:id="rId32"/>
    <p:sldId id="329" r:id="rId33"/>
    <p:sldId id="331" r:id="rId34"/>
    <p:sldId id="259" r:id="rId35"/>
    <p:sldId id="260" r:id="rId36"/>
    <p:sldId id="324" r:id="rId37"/>
    <p:sldId id="261" r:id="rId38"/>
    <p:sldId id="34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46598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37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430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3-channels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457207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331988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62509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399952" y="1061059"/>
              <a:ext cx="129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177497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 </a:t>
            </a:r>
            <a:r>
              <a:rPr lang="en-US" sz="1600" dirty="0" err="1"/>
              <a:t>blocksize</a:t>
            </a:r>
            <a:r>
              <a:rPr lang="en-US" sz="1600" dirty="0"/>
              <a:t>: I cut off the last 5 aa residues to better accommodate the dimensions needed for the VIT image patches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067232-C46E-37E6-EE25-AF2D60E4B5DD}"/>
              </a:ext>
            </a:extLst>
          </p:cNvPr>
          <p:cNvGrpSpPr/>
          <p:nvPr/>
        </p:nvGrpSpPr>
        <p:grpSpPr>
          <a:xfrm>
            <a:off x="9118209" y="1061059"/>
            <a:ext cx="2435923" cy="3163085"/>
            <a:chOff x="5828290" y="1052422"/>
            <a:chExt cx="2435923" cy="316308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E89C9D-FDBD-C2CA-9295-56641C645DB6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F6E8B5-F795-1A65-14C0-B48F67EB16CA}"/>
                </a:ext>
              </a:extLst>
            </p:cNvPr>
            <p:cNvSpPr txBox="1"/>
            <p:nvPr/>
          </p:nvSpPr>
          <p:spPr>
            <a:xfrm>
              <a:off x="6176339" y="1052422"/>
              <a:ext cx="1772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 (big)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52D573-F9CB-8BD9-1365-7441ECE45B4C}"/>
                </a:ext>
              </a:extLst>
            </p:cNvPr>
            <p:cNvSpPr txBox="1"/>
            <p:nvPr/>
          </p:nvSpPr>
          <p:spPr>
            <a:xfrm>
              <a:off x="6080611" y="1414740"/>
              <a:ext cx="177497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512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10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12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01894"/>
              </p:ext>
            </p:extLst>
          </p:nvPr>
        </p:nvGraphicFramePr>
        <p:xfrm>
          <a:off x="378160" y="1233181"/>
          <a:ext cx="10484866" cy="375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3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908368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120521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112052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</a:p>
                    <a:p>
                      <a:pPr algn="ctr"/>
                      <a:r>
                        <a:rPr lang="en-US" sz="1600" dirty="0"/>
                        <a:t>+ residual MLP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+ residual MLP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residual MLP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(Big)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+ residual MLP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59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E1360C-8E5D-E6DE-7E7C-AA2640FDD894}"/>
              </a:ext>
            </a:extLst>
          </p:cNvPr>
          <p:cNvSpPr txBox="1"/>
          <p:nvPr/>
        </p:nvSpPr>
        <p:spPr>
          <a:xfrm>
            <a:off x="378160" y="5624819"/>
            <a:ext cx="6823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MAPE : mean absolute percentage error : mean(abs(actual-pred)/actual)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PPE10 : percentage of time prediction is within 10% of actual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8981-9A0D-7BA2-9D42-D6D716F5B785}"/>
              </a:ext>
            </a:extLst>
          </p:cNvPr>
          <p:cNvSpPr txBox="1"/>
          <p:nvPr/>
        </p:nvSpPr>
        <p:spPr>
          <a:xfrm>
            <a:off x="1160890" y="1590261"/>
            <a:ext cx="647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Of the output of the transformer block</a:t>
            </a:r>
          </a:p>
          <a:p>
            <a:r>
              <a:rPr lang="en-US" dirty="0">
                <a:highlight>
                  <a:srgbClr val="FFFF00"/>
                </a:highlight>
              </a:rPr>
              <a:t>May see some interesting clustering of CDR vs non-CDR regions</a:t>
            </a:r>
          </a:p>
          <a:p>
            <a:r>
              <a:rPr lang="en-US" dirty="0">
                <a:highlight>
                  <a:srgbClr val="FFFF00"/>
                </a:highlight>
              </a:rPr>
              <a:t>or clustering by aa group type?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I outline some of the work I did in this appendix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243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pretty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pretraining and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970807" y="352564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9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612475" y="992038"/>
            <a:ext cx="6244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Clean-3 dataset is small: increased risk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regularization techniques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flip the aa-sequence back-to-front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aa residue(s) with MASK token (like a dropout)</a:t>
            </a:r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4665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905049" y="1023522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BF280F-9400-6F80-27D0-A3484AE1416E}"/>
              </a:ext>
            </a:extLst>
          </p:cNvPr>
          <p:cNvGrpSpPr/>
          <p:nvPr/>
        </p:nvGrpSpPr>
        <p:grpSpPr>
          <a:xfrm>
            <a:off x="3724043" y="880399"/>
            <a:ext cx="2161331" cy="1921303"/>
            <a:chOff x="6519002" y="360641"/>
            <a:chExt cx="2161331" cy="19213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11F9BB-2C51-0521-3511-F1ED55D6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362995-1DB6-E248-D94C-E72BF1948860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7120612" y="954067"/>
            <a:ext cx="2627479" cy="1578043"/>
            <a:chOff x="9061555" y="703901"/>
            <a:chExt cx="2627479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9724343" y="191261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1081923" y="528048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BB30F-401D-CD29-6BF8-A5EA53C26F84}"/>
              </a:ext>
            </a:extLst>
          </p:cNvPr>
          <p:cNvSpPr/>
          <p:nvPr/>
        </p:nvSpPr>
        <p:spPr>
          <a:xfrm>
            <a:off x="900044" y="43641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3304797" y="5465146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TFormMLP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2DD26C-2245-4A10-5861-C5746235C074}"/>
              </a:ext>
            </a:extLst>
          </p:cNvPr>
          <p:cNvSpPr/>
          <p:nvPr/>
        </p:nvSpPr>
        <p:spPr>
          <a:xfrm>
            <a:off x="3470652" y="43850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72" y="4521835"/>
            <a:ext cx="1910062" cy="190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99404" y="3252512"/>
            <a:ext cx="295799" cy="126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1995203" y="3696512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3933646" y="498767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13584</TotalTime>
  <Words>2855</Words>
  <Application>Microsoft Macintosh PowerPoint</Application>
  <PresentationFormat>Widescreen</PresentationFormat>
  <Paragraphs>634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475</cp:revision>
  <dcterms:created xsi:type="dcterms:W3CDTF">2024-04-22T17:24:41Z</dcterms:created>
  <dcterms:modified xsi:type="dcterms:W3CDTF">2024-05-05T14:26:11Z</dcterms:modified>
</cp:coreProperties>
</file>