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3" r:id="rId6"/>
    <p:sldId id="342" r:id="rId7"/>
    <p:sldId id="336" r:id="rId8"/>
    <p:sldId id="345" r:id="rId9"/>
    <p:sldId id="344" r:id="rId10"/>
    <p:sldId id="343" r:id="rId11"/>
    <p:sldId id="320" r:id="rId12"/>
    <p:sldId id="334" r:id="rId13"/>
    <p:sldId id="348" r:id="rId14"/>
    <p:sldId id="341" r:id="rId15"/>
    <p:sldId id="346" r:id="rId16"/>
    <p:sldId id="257" r:id="rId17"/>
    <p:sldId id="258" r:id="rId18"/>
    <p:sldId id="318" r:id="rId19"/>
    <p:sldId id="321" r:id="rId20"/>
    <p:sldId id="322" r:id="rId21"/>
    <p:sldId id="347" r:id="rId22"/>
    <p:sldId id="339" r:id="rId23"/>
    <p:sldId id="337" r:id="rId24"/>
    <p:sldId id="330" r:id="rId25"/>
    <p:sldId id="329" r:id="rId26"/>
    <p:sldId id="331" r:id="rId27"/>
    <p:sldId id="259" r:id="rId28"/>
    <p:sldId id="260" r:id="rId29"/>
    <p:sldId id="324" r:id="rId30"/>
    <p:sldId id="261" r:id="rId31"/>
    <p:sldId id="34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68149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219842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58282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8516534" y="1052422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very tiny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 </a:t>
            </a:r>
            <a:r>
              <a:rPr lang="en-US" sz="1600" dirty="0" err="1"/>
              <a:t>blocksize</a:t>
            </a:r>
            <a:r>
              <a:rPr lang="en-US" sz="1600" dirty="0"/>
              <a:t>: I cut off the last 5 aa residues to better accommodate the dimensions needed for the VIT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2EE-68C6-88B6-E583-B54256E6E32C}"/>
              </a:ext>
            </a:extLst>
          </p:cNvPr>
          <p:cNvSpPr txBox="1"/>
          <p:nvPr/>
        </p:nvSpPr>
        <p:spPr>
          <a:xfrm>
            <a:off x="173866" y="154242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Preliminary Model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74765-67F1-9687-C25D-F1FB53465851}"/>
              </a:ext>
            </a:extLst>
          </p:cNvPr>
          <p:cNvSpPr txBox="1"/>
          <p:nvPr/>
        </p:nvSpPr>
        <p:spPr>
          <a:xfrm>
            <a:off x="439947" y="1155940"/>
            <a:ext cx="983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MLP-based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prelim experiments on the full dataset showed slightly better results obtained with residual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forward, I’ll only use the residual MLP (for an MLP representative model)</a:t>
            </a:r>
          </a:p>
        </p:txBody>
      </p:sp>
    </p:spTree>
    <p:extLst>
      <p:ext uri="{BB962C8B-B14F-4D97-AF65-F5344CB8AC3E}">
        <p14:creationId xmlns:p14="http://schemas.microsoft.com/office/powerpoint/2010/main" val="18701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49114"/>
              </p:ext>
            </p:extLst>
          </p:nvPr>
        </p:nvGraphicFramePr>
        <p:xfrm>
          <a:off x="671456" y="784606"/>
          <a:ext cx="9787683" cy="565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655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with augmentation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46695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386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</a:t>
                      </a:r>
                    </a:p>
                    <a:p>
                      <a:pPr algn="ctr"/>
                      <a:r>
                        <a:rPr lang="en-US" sz="14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2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</a:t>
                      </a:r>
                    </a:p>
                    <a:p>
                      <a:pPr algn="ctr"/>
                      <a:r>
                        <a:rPr lang="en-US" sz="1400" dirty="0"/>
                        <a:t>last 1 layer </a:t>
                      </a:r>
                      <a:r>
                        <a:rPr lang="en-US" sz="1400" dirty="0" err="1"/>
                        <a:t>tform</a:t>
                      </a:r>
                      <a:r>
                        <a:rPr lang="en-US" sz="1400" dirty="0"/>
                        <a:t> unfrozen</a:t>
                      </a:r>
                    </a:p>
                    <a:p>
                      <a:pPr algn="ctr"/>
                      <a:r>
                        <a:rPr lang="en-US" sz="14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</a:t>
                      </a:r>
                    </a:p>
                    <a:p>
                      <a:pPr algn="ctr"/>
                      <a:r>
                        <a:rPr lang="en-US" sz="1400" dirty="0"/>
                        <a:t>last 2 layers </a:t>
                      </a:r>
                      <a:r>
                        <a:rPr lang="en-US" sz="1400" dirty="0" err="1"/>
                        <a:t>tform</a:t>
                      </a:r>
                      <a:r>
                        <a:rPr lang="en-US" sz="1400" dirty="0"/>
                        <a:t> unfrozen</a:t>
                      </a:r>
                    </a:p>
                    <a:p>
                      <a:pPr algn="ctr"/>
                      <a:r>
                        <a:rPr lang="en-US" sz="14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8981-9A0D-7BA2-9D42-D6D716F5B785}"/>
              </a:ext>
            </a:extLst>
          </p:cNvPr>
          <p:cNvSpPr txBox="1"/>
          <p:nvPr/>
        </p:nvSpPr>
        <p:spPr>
          <a:xfrm>
            <a:off x="1160890" y="1590261"/>
            <a:ext cx="647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Of the output of the transformer block</a:t>
            </a:r>
          </a:p>
          <a:p>
            <a:r>
              <a:rPr lang="en-US" dirty="0">
                <a:highlight>
                  <a:srgbClr val="FFFF00"/>
                </a:highlight>
              </a:rPr>
              <a:t>May see some interesting clustering of CDR vs non-CDR regions</a:t>
            </a:r>
          </a:p>
          <a:p>
            <a:r>
              <a:rPr lang="en-US" dirty="0">
                <a:highlight>
                  <a:srgbClr val="FFFF00"/>
                </a:highlight>
              </a:rPr>
              <a:t>or clustering by aa group type?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970807" y="3525647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22259" y="38176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57967" y="4186933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90" y="4089318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44x44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8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 pretty quickly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3465989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37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916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add two more channels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11228</TotalTime>
  <Words>2461</Words>
  <Application>Microsoft Macintosh PowerPoint</Application>
  <PresentationFormat>Widescreen</PresentationFormat>
  <Paragraphs>512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397</cp:revision>
  <dcterms:created xsi:type="dcterms:W3CDTF">2024-04-22T17:24:41Z</dcterms:created>
  <dcterms:modified xsi:type="dcterms:W3CDTF">2024-05-03T23:09:57Z</dcterms:modified>
</cp:coreProperties>
</file>