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25" r:id="rId4"/>
    <p:sldId id="328" r:id="rId5"/>
    <p:sldId id="338" r:id="rId6"/>
    <p:sldId id="367" r:id="rId7"/>
    <p:sldId id="361" r:id="rId8"/>
    <p:sldId id="350" r:id="rId9"/>
    <p:sldId id="333" r:id="rId10"/>
    <p:sldId id="336" r:id="rId11"/>
    <p:sldId id="345" r:id="rId12"/>
    <p:sldId id="343" r:id="rId13"/>
    <p:sldId id="341" r:id="rId14"/>
    <p:sldId id="366" r:id="rId15"/>
    <p:sldId id="368" r:id="rId16"/>
    <p:sldId id="369" r:id="rId17"/>
    <p:sldId id="356" r:id="rId18"/>
    <p:sldId id="359" r:id="rId19"/>
    <p:sldId id="374" r:id="rId20"/>
    <p:sldId id="375" r:id="rId21"/>
    <p:sldId id="376" r:id="rId22"/>
    <p:sldId id="379" r:id="rId23"/>
    <p:sldId id="377" r:id="rId24"/>
    <p:sldId id="380" r:id="rId25"/>
    <p:sldId id="383" r:id="rId26"/>
    <p:sldId id="381" r:id="rId27"/>
    <p:sldId id="3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2"/>
    <p:restoredTop sz="94719"/>
  </p:normalViewPr>
  <p:slideViewPr>
    <p:cSldViewPr snapToGrid="0">
      <p:cViewPr varScale="1">
        <p:scale>
          <a:sx n="148" d="100"/>
          <a:sy n="148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 #2: probably even worse since the inductive bias of an image infers that nearby pixels have </a:t>
            </a:r>
            <a:r>
              <a:rPr lang="en-US" sz="1600"/>
              <a:t>significant relationships.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38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1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105938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CDR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non-CDR (gray) (aka conserved)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moderately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60A96-319C-393F-A041-4E3029C2EC02}"/>
              </a:ext>
            </a:extLst>
          </p:cNvPr>
          <p:cNvSpPr txBox="1"/>
          <p:nvPr/>
        </p:nvSpPr>
        <p:spPr>
          <a:xfrm>
            <a:off x="473141" y="1158495"/>
            <a:ext cx="11094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Transformer (</a:t>
            </a:r>
            <a:r>
              <a:rPr lang="en-US" dirty="0" err="1"/>
              <a:t>tform.py</a:t>
            </a:r>
            <a:r>
              <a:rPr lang="en-US" dirty="0"/>
              <a:t>) model to support pre-training using masked language model (MLM)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Tform</a:t>
            </a:r>
            <a:r>
              <a:rPr lang="en-US" dirty="0"/>
              <a:t> can now be pre-trained as MLM and then fine-tuned on regression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</a:t>
            </a:r>
            <a:r>
              <a:rPr lang="en-US" dirty="0" err="1"/>
              <a:t>scFv_dataset</a:t>
            </a:r>
            <a:r>
              <a:rPr lang="en-US" dirty="0"/>
              <a:t> to support delivering either MLM or regression data depending on 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 dataset: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 a test, I used the 17665 rows from </a:t>
            </a:r>
            <a:r>
              <a:rPr lang="en-US" dirty="0" err="1"/>
              <a:t>alphaseq_data_train.csv</a:t>
            </a:r>
            <a:r>
              <a:rPr lang="en-US" dirty="0"/>
              <a:t> that have </a:t>
            </a:r>
            <a:r>
              <a:rPr lang="en-US" dirty="0" err="1"/>
              <a:t>q_value</a:t>
            </a:r>
            <a:r>
              <a:rPr lang="en-US" dirty="0"/>
              <a:t> &gt; 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These data are not included in the cleaned-4b dataset and only their sequences are used (not the </a:t>
            </a:r>
            <a:r>
              <a:rPr lang="en-US" dirty="0" err="1"/>
              <a:t>Kd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Pre-train with mask prob = 0.15.  Do not use the s</a:t>
            </a:r>
            <a:r>
              <a:rPr lang="en-US" b="0" dirty="0">
                <a:effectLst/>
              </a:rPr>
              <a:t>tandard 80-10-10 corruption strategy, but replace all masked residues the MASK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Fine tune train: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cleaned-4b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Freeze the base Transformer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Train only the regression 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9E41F-3A3B-C1E8-CA23-0D6862AED3EF}"/>
              </a:ext>
            </a:extLst>
          </p:cNvPr>
          <p:cNvSpPr txBox="1"/>
          <p:nvPr/>
        </p:nvSpPr>
        <p:spPr>
          <a:xfrm>
            <a:off x="4004774" y="13802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5CB07-8364-D093-8466-2CA2ECAC3ADE}"/>
              </a:ext>
            </a:extLst>
          </p:cNvPr>
          <p:cNvSpPr txBox="1"/>
          <p:nvPr/>
        </p:nvSpPr>
        <p:spPr>
          <a:xfrm>
            <a:off x="10472468" y="13802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12,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8DF63-4235-2FC8-A74E-569CA53C6CF0}"/>
              </a:ext>
            </a:extLst>
          </p:cNvPr>
          <p:cNvSpPr txBox="1"/>
          <p:nvPr/>
        </p:nvSpPr>
        <p:spPr>
          <a:xfrm>
            <a:off x="5771072" y="4054415"/>
            <a:ext cx="594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fixed sinusoidal embedding for token and position</a:t>
            </a:r>
          </a:p>
        </p:txBody>
      </p:sp>
    </p:spTree>
    <p:extLst>
      <p:ext uri="{BB962C8B-B14F-4D97-AF65-F5344CB8AC3E}">
        <p14:creationId xmlns:p14="http://schemas.microsoft.com/office/powerpoint/2010/main" val="241305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08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standard vs pre-trained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64061"/>
              </p:ext>
            </p:extLst>
          </p:nvPr>
        </p:nvGraphicFramePr>
        <p:xfrm>
          <a:off x="481672" y="1211917"/>
          <a:ext cx="10267469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06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03263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700450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74954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78208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53277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53277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18328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/>
                        <a:t>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first pre-trained, then fine-tuned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661623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86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19138</TotalTime>
  <Words>2422</Words>
  <Application>Microsoft Macintosh PowerPoint</Application>
  <PresentationFormat>Widescreen</PresentationFormat>
  <Paragraphs>433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967</cp:revision>
  <dcterms:created xsi:type="dcterms:W3CDTF">2024-04-22T17:24:41Z</dcterms:created>
  <dcterms:modified xsi:type="dcterms:W3CDTF">2024-05-13T12:48:51Z</dcterms:modified>
</cp:coreProperties>
</file>