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36" r:id="rId8"/>
    <p:sldId id="320" r:id="rId9"/>
    <p:sldId id="334" r:id="rId10"/>
    <p:sldId id="340" r:id="rId11"/>
    <p:sldId id="257" r:id="rId12"/>
    <p:sldId id="258" r:id="rId13"/>
    <p:sldId id="335" r:id="rId14"/>
    <p:sldId id="337" r:id="rId15"/>
    <p:sldId id="330" r:id="rId16"/>
    <p:sldId id="329" r:id="rId17"/>
    <p:sldId id="331" r:id="rId18"/>
    <p:sldId id="318" r:id="rId19"/>
    <p:sldId id="321" r:id="rId20"/>
    <p:sldId id="259" r:id="rId21"/>
    <p:sldId id="322" r:id="rId22"/>
    <p:sldId id="260" r:id="rId23"/>
    <p:sldId id="324" r:id="rId24"/>
    <p:sldId id="261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9518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288)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7242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2118</Words>
  <Application>Microsoft Macintosh PowerPoint</Application>
  <PresentationFormat>Widescreen</PresentationFormat>
  <Paragraphs>397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330</cp:revision>
  <dcterms:created xsi:type="dcterms:W3CDTF">2024-04-22T17:24:41Z</dcterms:created>
  <dcterms:modified xsi:type="dcterms:W3CDTF">2024-05-02T14:52:32Z</dcterms:modified>
</cp:coreProperties>
</file>