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0" r:id="rId3"/>
    <p:sldId id="318" r:id="rId4"/>
    <p:sldId id="257" r:id="rId5"/>
    <p:sldId id="258" r:id="rId6"/>
    <p:sldId id="259" r:id="rId7"/>
    <p:sldId id="322" r:id="rId8"/>
    <p:sldId id="260" r:id="rId9"/>
    <p:sldId id="321" r:id="rId10"/>
    <p:sldId id="324" r:id="rId11"/>
    <p:sldId id="261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94694"/>
  </p:normalViewPr>
  <p:slideViewPr>
    <p:cSldViewPr snapToGrid="0">
      <p:cViewPr varScale="1">
        <p:scale>
          <a:sx n="121" d="100"/>
          <a:sy n="121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s41597-022-01779-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72EE7BFB-5F0D-894F-C7A7-B9A1B603B72B}"/>
              </a:ext>
            </a:extLst>
          </p:cNvPr>
          <p:cNvGrpSpPr/>
          <p:nvPr/>
        </p:nvGrpSpPr>
        <p:grpSpPr>
          <a:xfrm>
            <a:off x="8272272" y="2752067"/>
            <a:ext cx="3523768" cy="2400387"/>
            <a:chOff x="8272272" y="2752067"/>
            <a:chExt cx="3523768" cy="240038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B1F2256-4172-982C-F7AF-142D204AC7D7}"/>
                </a:ext>
              </a:extLst>
            </p:cNvPr>
            <p:cNvGrpSpPr/>
            <p:nvPr/>
          </p:nvGrpSpPr>
          <p:grpSpPr>
            <a:xfrm>
              <a:off x="8272272" y="2752067"/>
              <a:ext cx="3523768" cy="2400387"/>
              <a:chOff x="7851648" y="2889227"/>
              <a:chExt cx="3523768" cy="240038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7D044E9-3FBF-1F4A-A6B8-5C39B4D533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51648" y="2889227"/>
                <a:ext cx="3523768" cy="2400387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DC3C92-BCB8-3C88-3BD3-E07C98F3FB4A}"/>
                  </a:ext>
                </a:extLst>
              </p:cNvPr>
              <p:cNvSpPr/>
              <p:nvPr/>
            </p:nvSpPr>
            <p:spPr>
              <a:xfrm>
                <a:off x="8037576" y="2889372"/>
                <a:ext cx="3337840" cy="1508892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97B5FE6-6C38-5C75-1470-BF01CAD47906}"/>
                  </a:ext>
                </a:extLst>
              </p:cNvPr>
              <p:cNvSpPr/>
              <p:nvPr/>
            </p:nvSpPr>
            <p:spPr>
              <a:xfrm>
                <a:off x="9582912" y="4400389"/>
                <a:ext cx="1792504" cy="889225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3D85A4-00D9-CBE6-231B-9E414DA53E7F}"/>
                </a:ext>
              </a:extLst>
            </p:cNvPr>
            <p:cNvSpPr/>
            <p:nvPr/>
          </p:nvSpPr>
          <p:spPr>
            <a:xfrm>
              <a:off x="8458201" y="4263229"/>
              <a:ext cx="1545336" cy="889225"/>
            </a:xfrm>
            <a:prstGeom prst="rect">
              <a:avLst/>
            </a:prstGeom>
            <a:solidFill>
              <a:schemeClr val="bg2">
                <a:lumMod val="90000"/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BERT for Biology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AA7FB-145E-863C-573B-ECD14CB5C579}"/>
              </a:ext>
            </a:extLst>
          </p:cNvPr>
          <p:cNvSpPr txBox="1"/>
          <p:nvPr/>
        </p:nvSpPr>
        <p:spPr>
          <a:xfrm>
            <a:off x="137160" y="3651651"/>
            <a:ext cx="693115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 my understanding of BERT (and LLMs) for drug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Familiarize myself with how model is structured and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Reproduce parts of the a-</a:t>
            </a:r>
            <a:r>
              <a:rPr lang="en-US" dirty="0" err="1"/>
              <a:t>AlphaBio</a:t>
            </a:r>
            <a:r>
              <a:rPr lang="en-US" dirty="0"/>
              <a:t> study </a:t>
            </a:r>
          </a:p>
          <a:p>
            <a:r>
              <a:rPr lang="en-US" dirty="0"/>
              <a:t>	(NOT the actual results, but simplified overall process)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489B2C-178E-AFD8-1427-6BC96E6E7644}"/>
              </a:ext>
            </a:extLst>
          </p:cNvPr>
          <p:cNvCxnSpPr>
            <a:cxnSpLocks/>
          </p:cNvCxnSpPr>
          <p:nvPr/>
        </p:nvCxnSpPr>
        <p:spPr>
          <a:xfrm flipV="1">
            <a:off x="6096000" y="4814125"/>
            <a:ext cx="2231837" cy="879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8415788-B23C-4C5B-7F45-A8B17FBAF41A}"/>
              </a:ext>
            </a:extLst>
          </p:cNvPr>
          <p:cNvSpPr txBox="1"/>
          <p:nvPr/>
        </p:nvSpPr>
        <p:spPr>
          <a:xfrm rot="20343250">
            <a:off x="6765543" y="5136133"/>
            <a:ext cx="1284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just this part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61BF7C-9FEE-0F84-60CE-1E8E3EFCC59D}"/>
              </a:ext>
            </a:extLst>
          </p:cNvPr>
          <p:cNvSpPr txBox="1"/>
          <p:nvPr/>
        </p:nvSpPr>
        <p:spPr>
          <a:xfrm>
            <a:off x="8282397" y="5284294"/>
            <a:ext cx="377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https://www.nature.com/articles/s41597-022-01779-4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7631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6890A-9D45-137A-0C69-3C146C4F6C67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B24D74-AB02-0F0F-2DB1-AC32FCC5C7EB}"/>
              </a:ext>
            </a:extLst>
          </p:cNvPr>
          <p:cNvSpPr txBox="1"/>
          <p:nvPr/>
        </p:nvSpPr>
        <p:spPr>
          <a:xfrm>
            <a:off x="1160890" y="1590261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</p:spTree>
    <p:extLst>
      <p:ext uri="{BB962C8B-B14F-4D97-AF65-F5344CB8AC3E}">
        <p14:creationId xmlns:p14="http://schemas.microsoft.com/office/powerpoint/2010/main" val="390957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4721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74013" y="886174"/>
            <a:ext cx="95746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BERT : </a:t>
            </a:r>
            <a:r>
              <a:rPr lang="en-US" dirty="0">
                <a:hlinkClick r:id="rId2"/>
              </a:rPr>
              <a:t>https://aclanthology.org/N19-1423.pdf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ProteinBERT</a:t>
            </a:r>
            <a:r>
              <a:rPr lang="en-US" dirty="0"/>
              <a:t> : </a:t>
            </a:r>
            <a:r>
              <a:rPr lang="en-US" dirty="0">
                <a:hlinkClick r:id="rId3"/>
              </a:rPr>
              <a:t>https://doi.org/10.1093/bioinformatics/btac020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Barney Hill : </a:t>
            </a:r>
            <a:r>
              <a:rPr lang="en-US" b="0" dirty="0">
                <a:effectLst/>
                <a:hlinkClick r:id="rId4"/>
              </a:rPr>
              <a:t>https://github.com/barneyhill/minBERT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Andrej </a:t>
            </a:r>
            <a:r>
              <a:rPr lang="en-US" dirty="0" err="1"/>
              <a:t>Karpathy</a:t>
            </a:r>
            <a:r>
              <a:rPr lang="en-US" dirty="0"/>
              <a:t>: </a:t>
            </a:r>
            <a:r>
              <a:rPr lang="en-US" b="0" dirty="0">
                <a:effectLst/>
                <a:hlinkClick r:id="rId5"/>
              </a:rPr>
              <a:t>https://github.com/karpathy/minGPT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a-Alpha-Bio: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Comm: </a:t>
            </a:r>
            <a:r>
              <a:rPr lang="en-US" dirty="0">
                <a:hlinkClick r:id="rId6"/>
              </a:rPr>
              <a:t>http://biorxiv.org/lookup/doi/10.1101/2022.10.07.502662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Nature: </a:t>
            </a:r>
            <a:r>
              <a:rPr lang="en-US" dirty="0">
                <a:hlinkClick r:id="rId7"/>
              </a:rPr>
              <a:t>https://www.nature.com/articles/s41597-022-01779-4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scFv</a:t>
            </a:r>
            <a:r>
              <a:rPr lang="en-US" dirty="0"/>
              <a:t> Datasets: </a:t>
            </a:r>
            <a:r>
              <a:rPr lang="en-US" dirty="0">
                <a:hlinkClick r:id="rId8"/>
              </a:rPr>
              <a:t>https://github.com/mit-ll/AlphaSeq_Antibody_Dataset.git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9"/>
              </a:rPr>
              <a:t>https://doi.org/10.4049/jimmunol.1800708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linkClick r:id="rId10"/>
              </a:rPr>
              <a:t>https://opig.stats.ox.ac.uk/webapps/oas/</a:t>
            </a:r>
            <a:endParaRPr lang="en-US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 for this homework’s code: </a:t>
            </a:r>
            <a:r>
              <a:rPr lang="en-US" dirty="0">
                <a:hlinkClick r:id="rId11"/>
              </a:rPr>
              <a:t>https://github.com/planaria158/BERT.git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25474" y="4681818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39322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40605" y="4175055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pre-train in masked-language mode,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2231068" y="5659733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726793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b="0" dirty="0" err="1">
                <a:effectLst/>
              </a:rPr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849564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374011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1254860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767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17,599,987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14,079,989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3,519,998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94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33311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harness to manage the training, test loop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15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fine-tune on </a:t>
            </a:r>
            <a:r>
              <a:rPr lang="en-US" dirty="0" err="1"/>
              <a:t>scFv</a:t>
            </a:r>
            <a:r>
              <a:rPr lang="en-US" dirty="0"/>
              <a:t> library with binding energies.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5525</TotalTime>
  <Words>1251</Words>
  <Application>Microsoft Macintosh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BERT for Biology Stuff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140</cp:revision>
  <dcterms:created xsi:type="dcterms:W3CDTF">2024-04-22T17:24:41Z</dcterms:created>
  <dcterms:modified xsi:type="dcterms:W3CDTF">2024-04-29T22:31:19Z</dcterms:modified>
</cp:coreProperties>
</file>