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0" r:id="rId3"/>
    <p:sldId id="325" r:id="rId4"/>
    <p:sldId id="328" r:id="rId5"/>
    <p:sldId id="333" r:id="rId6"/>
    <p:sldId id="334" r:id="rId7"/>
    <p:sldId id="257" r:id="rId8"/>
    <p:sldId id="258" r:id="rId9"/>
    <p:sldId id="335" r:id="rId10"/>
    <p:sldId id="336" r:id="rId11"/>
    <p:sldId id="337" r:id="rId12"/>
    <p:sldId id="330" r:id="rId13"/>
    <p:sldId id="329" r:id="rId14"/>
    <p:sldId id="331" r:id="rId15"/>
    <p:sldId id="318" r:id="rId16"/>
    <p:sldId id="321" r:id="rId17"/>
    <p:sldId id="259" r:id="rId18"/>
    <p:sldId id="322" r:id="rId19"/>
    <p:sldId id="260" r:id="rId20"/>
    <p:sldId id="324" r:id="rId21"/>
    <p:sldId id="261" r:id="rId22"/>
    <p:sldId id="3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1167205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959758" y="5992727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3033033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973606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774889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6074625" y="5571766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74013" y="886174"/>
            <a:ext cx="95746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: </a:t>
            </a:r>
            <a:r>
              <a:rPr lang="en-US" dirty="0">
                <a:hlinkClick r:id="rId2"/>
              </a:rPr>
              <a:t>https://aclanthology.org/N19-1423.pdf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ProteinBERT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https://doi.org/10.1093/bioinformatics/btac020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Barney Hill : </a:t>
            </a:r>
            <a:r>
              <a:rPr lang="en-US" b="0" dirty="0">
                <a:effectLst/>
                <a:hlinkClick r:id="rId4"/>
              </a:rPr>
              <a:t>https://github.com/barneyhill/minBERT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: </a:t>
            </a:r>
            <a:r>
              <a:rPr lang="en-US" b="0" dirty="0">
                <a:effectLst/>
                <a:hlinkClick r:id="rId5"/>
              </a:rPr>
              <a:t>https://github.com/karpathy/minGPT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Comm: </a:t>
            </a:r>
            <a:r>
              <a:rPr lang="en-US" dirty="0">
                <a:hlinkClick r:id="rId6"/>
              </a:rPr>
              <a:t>http://biorxiv.org/lookup/doi/10.1101/2022.10.07.502662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Nature: </a:t>
            </a:r>
            <a:r>
              <a:rPr lang="en-US" dirty="0">
                <a:hlinkClick r:id="rId7"/>
              </a:rPr>
              <a:t>https://www.nature.com/articles/s41597-022-01779-4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scFv</a:t>
            </a:r>
            <a:r>
              <a:rPr lang="en-US" dirty="0"/>
              <a:t> Datasets: </a:t>
            </a:r>
            <a:r>
              <a:rPr lang="en-US" dirty="0">
                <a:hlinkClick r:id="rId8"/>
              </a:rPr>
              <a:t>https://github.com/mit-ll/AlphaSeq_Antibody_Dataset.git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9"/>
              </a:rPr>
              <a:t>https://doi.org/10.4049/jimmunol.1800708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10"/>
              </a:rPr>
              <a:t>https://opig.stats.ox.ac.uk/webapps/oas/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for this homework’s code: </a:t>
            </a:r>
            <a:r>
              <a:rPr lang="en-US" dirty="0">
                <a:solidFill>
                  <a:srgbClr val="FF0000"/>
                </a:solidFill>
              </a:rPr>
              <a:t>TODO (2 repos) </a:t>
            </a:r>
            <a:r>
              <a:rPr lang="en-US" dirty="0">
                <a:hlinkClick r:id="rId11"/>
              </a:rPr>
              <a:t>https://github.com/planaria158/BERT.git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95F42-7908-E503-6060-6100B97ECD43}"/>
              </a:ext>
            </a:extLst>
          </p:cNvPr>
          <p:cNvSpPr txBox="1"/>
          <p:nvPr/>
        </p:nvSpPr>
        <p:spPr>
          <a:xfrm>
            <a:off x="986118" y="941294"/>
            <a:ext cx="3857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binding affinity data</a:t>
            </a:r>
          </a:p>
        </p:txBody>
      </p:sp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99AD6-DD1F-452C-E83F-FF0E0FAF05B1}"/>
              </a:ext>
            </a:extLst>
          </p:cNvPr>
          <p:cNvSpPr txBox="1"/>
          <p:nvPr/>
        </p:nvSpPr>
        <p:spPr>
          <a:xfrm>
            <a:off x="1380565" y="1434353"/>
            <a:ext cx="472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lower, upper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Kd_lower_bound,Kd_upper_bound,q_value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Nature paper’s </a:t>
            </a:r>
            <a:r>
              <a:rPr lang="en-US" dirty="0" err="1"/>
              <a:t>scFv</a:t>
            </a:r>
            <a:r>
              <a:rPr lang="en-US" dirty="0"/>
              <a:t> data set?</a:t>
            </a:r>
          </a:p>
        </p:txBody>
      </p: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40127" y="221836"/>
            <a:ext cx="316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381662" y="726854"/>
            <a:ext cx="42065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46x46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single-stack CNN model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306" y="4159472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306" y="5482491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8769404" y="455083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8769404" y="5941539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D2AD9E-3301-393F-2422-49D7276C5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843" y="2564467"/>
            <a:ext cx="1070708" cy="13124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E7B4E8-E1CB-D47B-2037-5A1C5650A36B}"/>
              </a:ext>
            </a:extLst>
          </p:cNvPr>
          <p:cNvSpPr txBox="1"/>
          <p:nvPr/>
        </p:nvSpPr>
        <p:spPr>
          <a:xfrm>
            <a:off x="6316574" y="30916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118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87322"/>
              </p:ext>
            </p:extLst>
          </p:nvPr>
        </p:nvGraphicFramePr>
        <p:xfrm>
          <a:off x="1962405" y="826537"/>
          <a:ext cx="8081086" cy="404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6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62760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346962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77045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77045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CNN (MNIST-like)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clear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0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Fine-tune BERT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34CF7-A283-2E47-7026-4A512CD8547A}"/>
              </a:ext>
            </a:extLst>
          </p:cNvPr>
          <p:cNvGrpSpPr/>
          <p:nvPr/>
        </p:nvGrpSpPr>
        <p:grpSpPr>
          <a:xfrm>
            <a:off x="2745265" y="1617784"/>
            <a:ext cx="1984997" cy="2242039"/>
            <a:chOff x="2745265" y="1617784"/>
            <a:chExt cx="1984997" cy="224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EC799C-6315-6FBC-44EF-B3BA08648387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78311-44E7-5FD4-4420-3DEE1468F9D1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85462-D7F0-1C23-6249-BBFEDB767315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DC3D8-6B18-B938-F6DA-7AACCD2512A5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8196-0439-8F97-2D90-4868A8C14AA2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6D2FF-2DEC-C6E9-6E86-3A584BF3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7939</TotalTime>
  <Words>1494</Words>
  <Application>Microsoft Macintosh PowerPoint</Application>
  <PresentationFormat>Widescreen</PresentationFormat>
  <Paragraphs>310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232</cp:revision>
  <dcterms:created xsi:type="dcterms:W3CDTF">2024-04-22T17:24:41Z</dcterms:created>
  <dcterms:modified xsi:type="dcterms:W3CDTF">2024-05-01T16:21:13Z</dcterms:modified>
</cp:coreProperties>
</file>