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9" r:id="rId6"/>
    <p:sldId id="333" r:id="rId7"/>
    <p:sldId id="336" r:id="rId8"/>
    <p:sldId id="320" r:id="rId9"/>
    <p:sldId id="334" r:id="rId10"/>
    <p:sldId id="340" r:id="rId11"/>
    <p:sldId id="257" r:id="rId12"/>
    <p:sldId id="258" r:id="rId13"/>
    <p:sldId id="335" r:id="rId14"/>
    <p:sldId id="337" r:id="rId15"/>
    <p:sldId id="330" r:id="rId16"/>
    <p:sldId id="329" r:id="rId17"/>
    <p:sldId id="331" r:id="rId18"/>
    <p:sldId id="318" r:id="rId19"/>
    <p:sldId id="321" r:id="rId20"/>
    <p:sldId id="259" r:id="rId21"/>
    <p:sldId id="322" r:id="rId22"/>
    <p:sldId id="260" r:id="rId23"/>
    <p:sldId id="324" r:id="rId24"/>
    <p:sldId id="261" r:id="rId25"/>
    <p:sldId id="32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69518"/>
              </p:ext>
            </p:extLst>
          </p:nvPr>
        </p:nvGraphicFramePr>
        <p:xfrm>
          <a:off x="1729491" y="1086528"/>
          <a:ext cx="8484186" cy="316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30304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A8199-D7F0-934C-F158-7AEAC442FB70}"/>
              </a:ext>
            </a:extLst>
          </p:cNvPr>
          <p:cNvSpPr txBox="1"/>
          <p:nvPr/>
        </p:nvSpPr>
        <p:spPr>
          <a:xfrm>
            <a:off x="933805" y="2950039"/>
            <a:ext cx="94869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0.5 (Note: about 50% of the original data has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=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(11088 rows), </a:t>
            </a:r>
            <a:r>
              <a:rPr lang="en-US" sz="1800" dirty="0" err="1"/>
              <a:t>val</a:t>
            </a:r>
            <a:r>
              <a:rPr lang="en-US" sz="1800" dirty="0"/>
              <a:t> (1232 rows)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overfitting is a concern with this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E5CB7-B92A-B4E6-8F3F-94929B8233BC}"/>
              </a:ext>
            </a:extLst>
          </p:cNvPr>
          <p:cNvSpPr txBox="1"/>
          <p:nvPr/>
        </p:nvSpPr>
        <p:spPr>
          <a:xfrm>
            <a:off x="586596" y="258070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100204" y="412087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98097" y="47923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933805" y="5161718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87" y="4684541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16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48x48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3615546"/>
            <a:ext cx="2651352" cy="2638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DD25F-6501-8CA5-89EF-C711D6688400}"/>
              </a:ext>
            </a:extLst>
          </p:cNvPr>
          <p:cNvSpPr txBox="1"/>
          <p:nvPr/>
        </p:nvSpPr>
        <p:spPr>
          <a:xfrm>
            <a:off x="1389781" y="992038"/>
            <a:ext cx="572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 sequence: </a:t>
            </a:r>
            <a:r>
              <a:rPr lang="en-US" b="0" i="0" dirty="0">
                <a:effectLst/>
              </a:rPr>
              <a:t> ['CLS', 'Q', 'V', 'Q', 'L', 'V', ‘Q, …, ‘PAD’, ‘PAD’]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D5DCD-DEEC-39C6-6802-35236D434F1B}"/>
              </a:ext>
            </a:extLst>
          </p:cNvPr>
          <p:cNvSpPr txBox="1"/>
          <p:nvPr/>
        </p:nvSpPr>
        <p:spPr>
          <a:xfrm>
            <a:off x="1389781" y="168349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encoded: </a:t>
            </a:r>
            <a:r>
              <a:rPr lang="en-US" b="0" i="0" dirty="0">
                <a:effectLst/>
              </a:rPr>
              <a:t>[ 0, 14, 18, 14, 10, 18, 14, …, 23, 23]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4CDD-25CA-0CF2-05D8-0166E2F0CA55}"/>
              </a:ext>
            </a:extLst>
          </p:cNvPr>
          <p:cNvSpPr txBox="1"/>
          <p:nvPr/>
        </p:nvSpPr>
        <p:spPr>
          <a:xfrm>
            <a:off x="1389781" y="2374219"/>
            <a:ext cx="880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binary: [000000000000110100010010000011010000010000…]    (using 8-bits per token)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148753" y="101886"/>
            <a:ext cx="610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Treat the </a:t>
            </a:r>
            <a:r>
              <a:rPr lang="en-US" sz="2400" dirty="0" err="1"/>
              <a:t>scFv</a:t>
            </a:r>
            <a:r>
              <a:rPr lang="en-US" sz="2400" dirty="0"/>
              <a:t> aa sequences as a B&amp;W image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2820658-53FA-DD3B-39DC-7302B329DA04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1389781" y="1176703"/>
            <a:ext cx="12700" cy="691453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5342AFA-FBFA-F9AD-8AC3-B9BAB0848A1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1389781" y="1868157"/>
            <a:ext cx="12700" cy="690728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C96ADA-8EDD-82DB-6425-07FC116B3FCD}"/>
              </a:ext>
            </a:extLst>
          </p:cNvPr>
          <p:cNvSpPr txBox="1"/>
          <p:nvPr/>
        </p:nvSpPr>
        <p:spPr>
          <a:xfrm>
            <a:off x="7737231" y="981985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</a:t>
            </a:r>
            <a:r>
              <a:rPr lang="en-US" dirty="0" err="1"/>
              <a:t>block_size</a:t>
            </a:r>
            <a:r>
              <a:rPr lang="en-US" dirty="0"/>
              <a:t> = 288)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2811916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011480"/>
            <a:ext cx="501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(1,48,48) </a:t>
            </a:r>
            <a:r>
              <a:rPr lang="en-US" sz="1400" dirty="0"/>
              <a:t>(first, trim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7118272" y="5495565"/>
            <a:ext cx="47797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hydrophobic)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114450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38997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RMSD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2107</Words>
  <Application>Microsoft Macintosh PowerPoint</Application>
  <PresentationFormat>Widescreen</PresentationFormat>
  <Paragraphs>392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327</cp:revision>
  <dcterms:created xsi:type="dcterms:W3CDTF">2024-04-22T17:24:41Z</dcterms:created>
  <dcterms:modified xsi:type="dcterms:W3CDTF">2024-05-02T14:24:25Z</dcterms:modified>
</cp:coreProperties>
</file>