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283" r:id="rId5"/>
    <p:sldId id="330" r:id="rId6"/>
    <p:sldId id="329" r:id="rId7"/>
    <p:sldId id="331" r:id="rId8"/>
    <p:sldId id="318" r:id="rId9"/>
    <p:sldId id="321" r:id="rId10"/>
    <p:sldId id="332" r:id="rId11"/>
    <p:sldId id="327" r:id="rId12"/>
    <p:sldId id="320" r:id="rId13"/>
    <p:sldId id="257" r:id="rId14"/>
    <p:sldId id="258" r:id="rId15"/>
    <p:sldId id="259" r:id="rId16"/>
    <p:sldId id="322" r:id="rId17"/>
    <p:sldId id="260" r:id="rId18"/>
    <p:sldId id="324" r:id="rId19"/>
    <p:sldId id="261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19"/>
  </p:normalViewPr>
  <p:slideViewPr>
    <p:cSldViewPr snapToGrid="0">
      <p:cViewPr>
        <p:scale>
          <a:sx n="160" d="100"/>
          <a:sy n="160" d="100"/>
        </p:scale>
        <p:origin x="69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</a:t>
            </a:r>
            <a:r>
              <a:rPr lang="en-US" dirty="0" err="1"/>
              <a:t>alphaBio</a:t>
            </a:r>
            <a:r>
              <a:rPr lang="en-US" dirty="0"/>
              <a:t>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45E34F-962B-5EB3-4848-A8247B3B1054}"/>
              </a:ext>
            </a:extLst>
          </p:cNvPr>
          <p:cNvGrpSpPr/>
          <p:nvPr/>
        </p:nvGrpSpPr>
        <p:grpSpPr>
          <a:xfrm>
            <a:off x="1188621" y="1214686"/>
            <a:ext cx="9555435" cy="2841059"/>
            <a:chOff x="1188621" y="1214686"/>
            <a:chExt cx="9555435" cy="28410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9B49F4-C05C-BB69-8A3E-4392A162C6FE}"/>
                </a:ext>
              </a:extLst>
            </p:cNvPr>
            <p:cNvSpPr/>
            <p:nvPr/>
          </p:nvSpPr>
          <p:spPr>
            <a:xfrm>
              <a:off x="4126297" y="2425473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AAE10190-D77A-C3A1-6AC5-34C3B6F9FC9B}"/>
                </a:ext>
              </a:extLst>
            </p:cNvPr>
            <p:cNvSpPr/>
            <p:nvPr/>
          </p:nvSpPr>
          <p:spPr>
            <a:xfrm>
              <a:off x="3781835" y="1432315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657D18-5914-69A6-9AFB-FCD3E127D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763" y="2756452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D6A53F5-6FC8-799B-3759-A35F535094B1}"/>
                </a:ext>
              </a:extLst>
            </p:cNvPr>
            <p:cNvGrpSpPr/>
            <p:nvPr/>
          </p:nvGrpSpPr>
          <p:grpSpPr>
            <a:xfrm>
              <a:off x="1188621" y="1351067"/>
              <a:ext cx="707886" cy="2520669"/>
              <a:chOff x="794657" y="2313552"/>
              <a:chExt cx="707886" cy="252066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9D2FAA8-5906-2EB8-8AED-4E7D65FD08FF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4C864D8-23AD-3F9B-B17A-C9E95344F8A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BA0B3-985A-C0A7-6226-C534738A104E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406C6C-B4E7-F211-BCBC-32C3067F2632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CB9BD8-BEFF-B8CA-CF7E-32948BDA828F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9659B51-5FC4-1CC2-1CF9-811AC8C3B6D7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CA855F1-DB88-A525-B072-1C3DB8DF3682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91EEAC-4DB2-9F8E-1230-9D812DA7F3D9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45FD8C5-9608-5D24-664C-FAC96D65A04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C03EE80-F3CA-DD08-71AB-6A544FB61F8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087214-E592-8643-B2C5-EBA71BF2DA31}"/>
                </a:ext>
              </a:extLst>
            </p:cNvPr>
            <p:cNvGrpSpPr/>
            <p:nvPr/>
          </p:nvGrpSpPr>
          <p:grpSpPr>
            <a:xfrm>
              <a:off x="1986346" y="1351067"/>
              <a:ext cx="707886" cy="2520669"/>
              <a:chOff x="1562764" y="1371634"/>
              <a:chExt cx="707886" cy="252066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05B256-A2A7-7488-4DAD-8547B8F32BED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360462A-3CE7-DA2C-7810-5D6703548719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15A5D28-85F4-35D4-1429-ABCE89804760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0511B4C5-29A1-C8A4-A3A0-A853335784E3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1E94BCF-0B38-48AA-CC97-4719202D24A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9285862-28DE-7FA3-D3CA-1199CF4B9A40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A9507B8-F5E0-62B2-F910-60103BF766BB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78361089-DAA3-2409-6A1E-22A70028F63C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5F4A33B-64CE-B4AE-3504-62B66069BEC8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F672A4-CCCA-ADDD-9186-3D7A597D40A7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DA4C7AA-DE90-76A2-0B58-FBFEE30E6FB3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3B94C03-321F-3BB6-B0B6-F9B570CB4C15}"/>
                </a:ext>
              </a:extLst>
            </p:cNvPr>
            <p:cNvGrpSpPr/>
            <p:nvPr/>
          </p:nvGrpSpPr>
          <p:grpSpPr>
            <a:xfrm>
              <a:off x="2792557" y="1351067"/>
              <a:ext cx="934503" cy="2520669"/>
              <a:chOff x="2368975" y="1356675"/>
              <a:chExt cx="934503" cy="2520669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9829FE7-2340-9AE2-78E7-038C777A68CD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D0536C4-157F-A5F1-4D46-18732BF0AC82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1F03CE2F-A842-C122-3118-2DDB896659B8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26A67FF-AB2D-184C-953B-3A08D6ED08F0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F0B4F63-C5C8-B17F-397C-D7D7169DBC63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054DAD1-07DA-1694-84C3-0CC393B19EA5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934CBA1-9E0B-6B88-9E84-A5691A784DEB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234BC74-C205-27AF-2A51-F273B4C17AAF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F948747-C58B-496D-4EC0-86DC1183EFD4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48A79A65-CED4-5FC0-8B89-CB649EAF5D94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A98645A-EF68-13DD-7B81-9A3746CF1C44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75893F-94EC-985A-64D3-350962951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408" y="2756452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268E77C-E77E-4D68-8B43-9BDA3E5CB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643" y="2756452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5828BF5-F154-3890-597F-EE0B15C9317B}"/>
                </a:ext>
              </a:extLst>
            </p:cNvPr>
            <p:cNvGrpSpPr/>
            <p:nvPr/>
          </p:nvGrpSpPr>
          <p:grpSpPr>
            <a:xfrm>
              <a:off x="5608297" y="1351067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C822D27-C68B-A31E-656B-3BB7856FFCE2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DF01B61-9784-1C98-CC92-98BDAACC0DA2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C6EF3EF5-484B-91E9-CDA2-5089668E4AB2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B7221257-FCCD-A821-550E-F8C2B62030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4C46389-87A7-0917-45FC-0645AB6C2010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3FD39C9-BE68-D8BD-0A32-0BADC1F383D1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BD520636-9970-4600-4F4B-A145E86BD115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0371B5-E54D-5220-AA99-14D1C17EF26A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02FA62A3-9D24-61C4-BB56-C1B22FFDF50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F32AC907-5D4B-FADD-E773-A30AB6641051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74B21AE-146B-4186-20A2-6DE0D2A9EBFB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AEC59BA-D07A-7A8D-643E-0AA27615327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608" y="1491854"/>
              <a:ext cx="6066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B1A6DC-D6FA-B19F-8A23-90F9EC3E5071}"/>
                </a:ext>
              </a:extLst>
            </p:cNvPr>
            <p:cNvSpPr/>
            <p:nvPr/>
          </p:nvSpPr>
          <p:spPr>
            <a:xfrm>
              <a:off x="7329685" y="1214686"/>
              <a:ext cx="1682819" cy="539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Regression Head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(e.g. </a:t>
              </a:r>
              <a:r>
                <a:rPr lang="en-US" sz="1600" dirty="0" err="1">
                  <a:solidFill>
                    <a:schemeClr val="tx1"/>
                  </a:solidFill>
                </a:rPr>
                <a:t>mlp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9E564449-752E-A497-6B3B-0E0C4D68DA50}"/>
                </a:ext>
              </a:extLst>
            </p:cNvPr>
            <p:cNvSpPr/>
            <p:nvPr/>
          </p:nvSpPr>
          <p:spPr>
            <a:xfrm rot="16200000">
              <a:off x="4593909" y="2684539"/>
              <a:ext cx="303650" cy="1315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FE064D-ED3D-27FB-473B-D1FE2289960A}"/>
                </a:ext>
              </a:extLst>
            </p:cNvPr>
            <p:cNvCxnSpPr>
              <a:cxnSpLocks/>
            </p:cNvCxnSpPr>
            <p:nvPr/>
          </p:nvCxnSpPr>
          <p:spPr>
            <a:xfrm>
              <a:off x="9154464" y="1487190"/>
              <a:ext cx="6066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9DA504B7-6EF9-88C9-151D-9D0333F842B2}"/>
                </a:ext>
              </a:extLst>
            </p:cNvPr>
            <p:cNvSpPr/>
            <p:nvPr/>
          </p:nvSpPr>
          <p:spPr>
            <a:xfrm>
              <a:off x="9343626" y="1662451"/>
              <a:ext cx="228306" cy="254809"/>
            </a:xfrm>
            <a:prstGeom prst="mathPlus">
              <a:avLst/>
            </a:prstGeom>
            <a:solidFill>
              <a:schemeClr val="tx1"/>
            </a:solidFill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D439DE-0446-62EE-7F06-94A2ABAF4A0E}"/>
                </a:ext>
              </a:extLst>
            </p:cNvPr>
            <p:cNvSpPr txBox="1"/>
            <p:nvPr/>
          </p:nvSpPr>
          <p:spPr>
            <a:xfrm>
              <a:off x="9037412" y="1950532"/>
              <a:ext cx="86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Kd</a:t>
              </a:r>
              <a:r>
                <a:rPr lang="en-US" sz="1600" dirty="0"/>
                <a:t> (nm)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E623-402A-26E6-E5C7-E8DFA466AFC8}"/>
                </a:ext>
              </a:extLst>
            </p:cNvPr>
            <p:cNvSpPr txBox="1"/>
            <p:nvPr/>
          </p:nvSpPr>
          <p:spPr>
            <a:xfrm>
              <a:off x="9761095" y="1298363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87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BCEA5-FDA0-B0A5-2FEB-6A2789C0010B}"/>
              </a:ext>
            </a:extLst>
          </p:cNvPr>
          <p:cNvSpPr txBox="1"/>
          <p:nvPr/>
        </p:nvSpPr>
        <p:spPr>
          <a:xfrm>
            <a:off x="140127" y="221836"/>
            <a:ext cx="349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173110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5F42-7908-E503-6060-6100B97ECD43}"/>
              </a:ext>
            </a:extLst>
          </p:cNvPr>
          <p:cNvSpPr txBox="1"/>
          <p:nvPr/>
        </p:nvSpPr>
        <p:spPr>
          <a:xfrm>
            <a:off x="986118" y="941294"/>
            <a:ext cx="3857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binding affinity data</a:t>
            </a:r>
          </a:p>
        </p:txBody>
      </p:sp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99AD6-DD1F-452C-E83F-FF0E0FAF05B1}"/>
              </a:ext>
            </a:extLst>
          </p:cNvPr>
          <p:cNvSpPr txBox="1"/>
          <p:nvPr/>
        </p:nvSpPr>
        <p:spPr>
          <a:xfrm>
            <a:off x="1380565" y="1434353"/>
            <a:ext cx="472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lower, upper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Kd_lower_bound,Kd_upper_bound,q_value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Nature paper’s </a:t>
            </a:r>
            <a:r>
              <a:rPr lang="en-US" dirty="0" err="1"/>
              <a:t>scFv</a:t>
            </a:r>
            <a:r>
              <a:rPr lang="en-US" dirty="0"/>
              <a:t> data set?</a:t>
            </a:r>
          </a:p>
        </p:txBody>
      </p: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A87C9-066E-4618-0D1E-1981D8F7BE47}"/>
              </a:ext>
            </a:extLst>
          </p:cNvPr>
          <p:cNvGrpSpPr/>
          <p:nvPr/>
        </p:nvGrpSpPr>
        <p:grpSpPr>
          <a:xfrm>
            <a:off x="6188829" y="2829508"/>
            <a:ext cx="3970651" cy="2184530"/>
            <a:chOff x="6777493" y="1843414"/>
            <a:chExt cx="3970651" cy="21845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601264-D3B5-1F3E-EE9B-CDA2DF8D7A91}"/>
                </a:ext>
              </a:extLst>
            </p:cNvPr>
            <p:cNvGrpSpPr/>
            <p:nvPr/>
          </p:nvGrpSpPr>
          <p:grpSpPr>
            <a:xfrm>
              <a:off x="6777493" y="1852849"/>
              <a:ext cx="3322550" cy="2175095"/>
              <a:chOff x="6662170" y="1668833"/>
              <a:chExt cx="3322550" cy="217509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FE011C6-3610-56EA-AE82-C56004A8E06D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6662170" y="2927038"/>
                <a:ext cx="1031848" cy="4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9CB464-B66F-9EC4-FDE6-A1ABD971E998}"/>
                  </a:ext>
                </a:extLst>
              </p:cNvPr>
              <p:cNvSpPr/>
              <p:nvPr/>
            </p:nvSpPr>
            <p:spPr>
              <a:xfrm>
                <a:off x="7928304" y="2018771"/>
                <a:ext cx="197402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C6C28E6-7256-25CF-CFCB-274B2C6497DB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9593608" y="2931350"/>
                <a:ext cx="391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5077AE-1545-0104-CA04-638B9BCA77A0}"/>
                  </a:ext>
                </a:extLst>
              </p:cNvPr>
              <p:cNvSpPr/>
              <p:nvPr/>
            </p:nvSpPr>
            <p:spPr>
              <a:xfrm>
                <a:off x="8181175" y="2018771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2005149-294D-F03C-9FBB-571F30A49C85}"/>
                  </a:ext>
                </a:extLst>
              </p:cNvPr>
              <p:cNvSpPr/>
              <p:nvPr/>
            </p:nvSpPr>
            <p:spPr>
              <a:xfrm>
                <a:off x="8425165" y="2018771"/>
                <a:ext cx="197404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72EEED-4DEE-AAA3-7910-09BE9C3BEA30}"/>
                  </a:ext>
                </a:extLst>
              </p:cNvPr>
              <p:cNvSpPr/>
              <p:nvPr/>
            </p:nvSpPr>
            <p:spPr>
              <a:xfrm>
                <a:off x="8672945" y="2018771"/>
                <a:ext cx="197405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D8DBF2-8372-B064-0959-3E5DCE1EF390}"/>
                  </a:ext>
                </a:extLst>
              </p:cNvPr>
              <p:cNvSpPr/>
              <p:nvPr/>
            </p:nvSpPr>
            <p:spPr>
              <a:xfrm>
                <a:off x="8914578" y="2018772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674EFE-DC6C-B279-FA91-CAD7D4BBA7C9}"/>
                  </a:ext>
                </a:extLst>
              </p:cNvPr>
              <p:cNvSpPr/>
              <p:nvPr/>
            </p:nvSpPr>
            <p:spPr>
              <a:xfrm>
                <a:off x="9153550" y="2018772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6081F-B789-64CF-83A0-4C5802791250}"/>
                  </a:ext>
                </a:extLst>
              </p:cNvPr>
              <p:cNvSpPr/>
              <p:nvPr/>
            </p:nvSpPr>
            <p:spPr>
              <a:xfrm>
                <a:off x="9396205" y="2018772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DAD4092-BD4B-FB92-6FF5-52F684252BB5}"/>
                  </a:ext>
                </a:extLst>
              </p:cNvPr>
              <p:cNvSpPr/>
              <p:nvPr/>
            </p:nvSpPr>
            <p:spPr>
              <a:xfrm>
                <a:off x="7694018" y="2197712"/>
                <a:ext cx="163420" cy="1467275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3CDCB7B-94B0-8E64-7C20-8AAAF5053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951" y="1668833"/>
                <a:ext cx="24329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B001C83-6650-7CDD-9CD6-2E1FFBBAD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7061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9F701AE-36CE-8472-56F6-ED265D927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442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7AC0B7-16E0-401B-4009-A88590D23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396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D11CD9F-55A0-A8A2-D4F9-475555508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639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0D5D1D6-7080-01D0-8772-F0C2D08DC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453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F87AF7A-E863-18EB-930A-ACCC57DA5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268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A69FE0-E985-1E8D-EDDA-271B25DAD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217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075E0-D8A2-3811-D37C-BE06F767E78F}"/>
                  </a:ext>
                </a:extLst>
              </p:cNvPr>
              <p:cNvSpPr txBox="1"/>
              <p:nvPr/>
            </p:nvSpPr>
            <p:spPr>
              <a:xfrm>
                <a:off x="8425165" y="2683382"/>
                <a:ext cx="6579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DVM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DCB2E9-22C5-0078-E25B-C089000084DD}"/>
                </a:ext>
              </a:extLst>
            </p:cNvPr>
            <p:cNvSpPr txBox="1"/>
            <p:nvPr/>
          </p:nvSpPr>
          <p:spPr>
            <a:xfrm>
              <a:off x="10107199" y="2926388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52FDD0-14EF-F2F5-68EA-997640D88030}"/>
                </a:ext>
              </a:extLst>
            </p:cNvPr>
            <p:cNvCxnSpPr>
              <a:cxnSpLocks/>
            </p:cNvCxnSpPr>
            <p:nvPr/>
          </p:nvCxnSpPr>
          <p:spPr>
            <a:xfrm>
              <a:off x="7192128" y="1843414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843CB-CC8E-A8FA-87D9-77679F36A6C9}"/>
              </a:ext>
            </a:extLst>
          </p:cNvPr>
          <p:cNvCxnSpPr>
            <a:cxnSpLocks/>
          </p:cNvCxnSpPr>
          <p:nvPr/>
        </p:nvCxnSpPr>
        <p:spPr>
          <a:xfrm>
            <a:off x="406474" y="5531287"/>
            <a:ext cx="631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5599C4-C8BC-1E8F-4725-3CF76FB49D96}"/>
              </a:ext>
            </a:extLst>
          </p:cNvPr>
          <p:cNvSpPr/>
          <p:nvPr/>
        </p:nvSpPr>
        <p:spPr>
          <a:xfrm>
            <a:off x="2495894" y="2809847"/>
            <a:ext cx="197403" cy="2456173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9DDBC8-9DFA-EC5A-E2EC-F0FD76F22DAE}"/>
              </a:ext>
            </a:extLst>
          </p:cNvPr>
          <p:cNvCxnSpPr>
            <a:cxnSpLocks/>
          </p:cNvCxnSpPr>
          <p:nvPr/>
        </p:nvCxnSpPr>
        <p:spPr>
          <a:xfrm>
            <a:off x="4506940" y="4417496"/>
            <a:ext cx="374091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FEB77F-8DAC-6C46-589C-F1D2F1CB7E2C}"/>
              </a:ext>
            </a:extLst>
          </p:cNvPr>
          <p:cNvSpPr/>
          <p:nvPr/>
        </p:nvSpPr>
        <p:spPr>
          <a:xfrm>
            <a:off x="3284766" y="3129468"/>
            <a:ext cx="197403" cy="1825156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B06ED6-428C-083A-C70F-406EA1527EB8}"/>
              </a:ext>
            </a:extLst>
          </p:cNvPr>
          <p:cNvSpPr/>
          <p:nvPr/>
        </p:nvSpPr>
        <p:spPr>
          <a:xfrm>
            <a:off x="3987188" y="3304295"/>
            <a:ext cx="163420" cy="1467275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20718-9D70-5F47-E756-550A02D7D12F}"/>
              </a:ext>
            </a:extLst>
          </p:cNvPr>
          <p:cNvSpPr txBox="1"/>
          <p:nvPr/>
        </p:nvSpPr>
        <p:spPr>
          <a:xfrm>
            <a:off x="4293356" y="3857381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BF8A97-5643-7D55-EF70-F606E07F9208}"/>
              </a:ext>
            </a:extLst>
          </p:cNvPr>
          <p:cNvCxnSpPr>
            <a:cxnSpLocks/>
          </p:cNvCxnSpPr>
          <p:nvPr/>
        </p:nvCxnSpPr>
        <p:spPr>
          <a:xfrm flipV="1">
            <a:off x="750875" y="4857531"/>
            <a:ext cx="239037" cy="2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D97855-922E-9332-5E61-2F56121E7F16}"/>
              </a:ext>
            </a:extLst>
          </p:cNvPr>
          <p:cNvCxnSpPr>
            <a:cxnSpLocks/>
          </p:cNvCxnSpPr>
          <p:nvPr/>
        </p:nvCxnSpPr>
        <p:spPr>
          <a:xfrm>
            <a:off x="5166825" y="5263891"/>
            <a:ext cx="225962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963D63-2419-B08D-97D2-C7B192272A2D}"/>
              </a:ext>
            </a:extLst>
          </p:cNvPr>
          <p:cNvSpPr txBox="1"/>
          <p:nvPr/>
        </p:nvSpPr>
        <p:spPr>
          <a:xfrm>
            <a:off x="909148" y="6157044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553A32-67FA-35BC-03C0-4470ADC10D65}"/>
              </a:ext>
            </a:extLst>
          </p:cNvPr>
          <p:cNvSpPr txBox="1"/>
          <p:nvPr/>
        </p:nvSpPr>
        <p:spPr>
          <a:xfrm>
            <a:off x="247874" y="1302298"/>
            <a:ext cx="449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“simple” MLP based models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7AB3C-6DED-BD6A-85AD-52992B5B7903}"/>
              </a:ext>
            </a:extLst>
          </p:cNvPr>
          <p:cNvSpPr txBox="1"/>
          <p:nvPr/>
        </p:nvSpPr>
        <p:spPr>
          <a:xfrm>
            <a:off x="502606" y="2008134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6BF0B6-5C8D-3AF4-7E8C-F7D2E5A42259}"/>
              </a:ext>
            </a:extLst>
          </p:cNvPr>
          <p:cNvSpPr txBox="1"/>
          <p:nvPr/>
        </p:nvSpPr>
        <p:spPr>
          <a:xfrm>
            <a:off x="6217158" y="1997196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 DVM from the Plunk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32EB62-BF00-0D51-FAC9-64C4CED46FCB}"/>
              </a:ext>
            </a:extLst>
          </p:cNvPr>
          <p:cNvSpPr/>
          <p:nvPr/>
        </p:nvSpPr>
        <p:spPr>
          <a:xfrm>
            <a:off x="2907247" y="2813960"/>
            <a:ext cx="197403" cy="2456173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0EBB24-A968-5D75-87E0-5DA82E32F92A}"/>
              </a:ext>
            </a:extLst>
          </p:cNvPr>
          <p:cNvSpPr/>
          <p:nvPr/>
        </p:nvSpPr>
        <p:spPr>
          <a:xfrm>
            <a:off x="3619366" y="3129468"/>
            <a:ext cx="197403" cy="1825156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D45D1D-4C99-B18B-AF62-26512C0E7D7D}"/>
              </a:ext>
            </a:extLst>
          </p:cNvPr>
          <p:cNvSpPr/>
          <p:nvPr/>
        </p:nvSpPr>
        <p:spPr>
          <a:xfrm>
            <a:off x="1693455" y="3700234"/>
            <a:ext cx="158377" cy="675395"/>
          </a:xfrm>
          <a:prstGeom prst="rect">
            <a:avLst/>
          </a:prstGeom>
          <a:solidFill>
            <a:srgbClr val="00B0F0">
              <a:alpha val="58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CA0AF0-4EFC-0A4E-D2D4-70782AF5A5A9}"/>
              </a:ext>
            </a:extLst>
          </p:cNvPr>
          <p:cNvSpPr txBox="1"/>
          <p:nvPr/>
        </p:nvSpPr>
        <p:spPr>
          <a:xfrm>
            <a:off x="140127" y="221836"/>
            <a:ext cx="358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preliminary models</a:t>
            </a:r>
          </a:p>
        </p:txBody>
      </p:sp>
    </p:spTree>
    <p:extLst>
      <p:ext uri="{BB962C8B-B14F-4D97-AF65-F5344CB8AC3E}">
        <p14:creationId xmlns:p14="http://schemas.microsoft.com/office/powerpoint/2010/main" val="5868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0.31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1F8CC2-8D39-BBEA-700F-DC7AEB7BA2D9}"/>
              </a:ext>
            </a:extLst>
          </p:cNvPr>
          <p:cNvCxnSpPr>
            <a:cxnSpLocks/>
          </p:cNvCxnSpPr>
          <p:nvPr/>
        </p:nvCxnSpPr>
        <p:spPr>
          <a:xfrm>
            <a:off x="518617" y="4634140"/>
            <a:ext cx="631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5BF640-3376-067A-C835-0309963210E3}"/>
              </a:ext>
            </a:extLst>
          </p:cNvPr>
          <p:cNvSpPr/>
          <p:nvPr/>
        </p:nvSpPr>
        <p:spPr>
          <a:xfrm>
            <a:off x="2608037" y="1912700"/>
            <a:ext cx="197403" cy="2456173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0C1A7B-D3D0-7EA2-4C9C-304020B77271}"/>
              </a:ext>
            </a:extLst>
          </p:cNvPr>
          <p:cNvCxnSpPr>
            <a:cxnSpLocks/>
          </p:cNvCxnSpPr>
          <p:nvPr/>
        </p:nvCxnSpPr>
        <p:spPr>
          <a:xfrm>
            <a:off x="4619083" y="3520349"/>
            <a:ext cx="374091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09B93-F8A4-A5DD-35BD-4F2961A093A7}"/>
              </a:ext>
            </a:extLst>
          </p:cNvPr>
          <p:cNvSpPr/>
          <p:nvPr/>
        </p:nvSpPr>
        <p:spPr>
          <a:xfrm>
            <a:off x="3396909" y="2232321"/>
            <a:ext cx="197403" cy="1825156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4486E-BA2C-6B75-EF0F-C01228E0C408}"/>
              </a:ext>
            </a:extLst>
          </p:cNvPr>
          <p:cNvSpPr/>
          <p:nvPr/>
        </p:nvSpPr>
        <p:spPr>
          <a:xfrm>
            <a:off x="4099331" y="2407148"/>
            <a:ext cx="163420" cy="1467275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F4ECC-69FF-20F0-9AA5-B072505A1704}"/>
              </a:ext>
            </a:extLst>
          </p:cNvPr>
          <p:cNvSpPr txBox="1"/>
          <p:nvPr/>
        </p:nvSpPr>
        <p:spPr>
          <a:xfrm>
            <a:off x="4405499" y="2960234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DCA89-CB84-0AEC-B274-1D24A4F57F8D}"/>
              </a:ext>
            </a:extLst>
          </p:cNvPr>
          <p:cNvCxnSpPr>
            <a:cxnSpLocks/>
          </p:cNvCxnSpPr>
          <p:nvPr/>
        </p:nvCxnSpPr>
        <p:spPr>
          <a:xfrm flipV="1">
            <a:off x="863018" y="3960384"/>
            <a:ext cx="239037" cy="2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87D6DF-BAEB-3B97-E348-8E779B5A8FA7}"/>
              </a:ext>
            </a:extLst>
          </p:cNvPr>
          <p:cNvCxnSpPr>
            <a:cxnSpLocks/>
          </p:cNvCxnSpPr>
          <p:nvPr/>
        </p:nvCxnSpPr>
        <p:spPr>
          <a:xfrm>
            <a:off x="5278968" y="4366744"/>
            <a:ext cx="225962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D9E6B0-9DD1-E55D-7CF4-D250CBFA20D8}"/>
              </a:ext>
            </a:extLst>
          </p:cNvPr>
          <p:cNvSpPr/>
          <p:nvPr/>
        </p:nvSpPr>
        <p:spPr>
          <a:xfrm>
            <a:off x="3019390" y="1916813"/>
            <a:ext cx="197403" cy="2456173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46096-6F2A-8FB0-9183-9A90A083620C}"/>
              </a:ext>
            </a:extLst>
          </p:cNvPr>
          <p:cNvSpPr/>
          <p:nvPr/>
        </p:nvSpPr>
        <p:spPr>
          <a:xfrm>
            <a:off x="3731509" y="2232321"/>
            <a:ext cx="197403" cy="1825156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767CB-43B1-23EA-E1D8-32B203742CC3}"/>
              </a:ext>
            </a:extLst>
          </p:cNvPr>
          <p:cNvSpPr/>
          <p:nvPr/>
        </p:nvSpPr>
        <p:spPr>
          <a:xfrm>
            <a:off x="1805598" y="2803087"/>
            <a:ext cx="158377" cy="675395"/>
          </a:xfrm>
          <a:prstGeom prst="rect">
            <a:avLst/>
          </a:prstGeom>
          <a:solidFill>
            <a:srgbClr val="00B0F0">
              <a:alpha val="58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508546-1DAB-D6F1-14D8-A2CD358C1473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6777493" y="1843414"/>
            <a:chExt cx="3970651" cy="21845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7B7C39-2D27-C356-F598-DE787B7F864C}"/>
                </a:ext>
              </a:extLst>
            </p:cNvPr>
            <p:cNvGrpSpPr/>
            <p:nvPr/>
          </p:nvGrpSpPr>
          <p:grpSpPr>
            <a:xfrm>
              <a:off x="6777493" y="1852849"/>
              <a:ext cx="3322550" cy="2175095"/>
              <a:chOff x="6662170" y="1668833"/>
              <a:chExt cx="3322550" cy="217509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A1CEE3-2BF8-46EF-3275-3DCE402795B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662170" y="2927038"/>
                <a:ext cx="1031848" cy="4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3F0BC4-9511-FE37-8CF4-003533E92B56}"/>
                  </a:ext>
                </a:extLst>
              </p:cNvPr>
              <p:cNvSpPr/>
              <p:nvPr/>
            </p:nvSpPr>
            <p:spPr>
              <a:xfrm>
                <a:off x="7928304" y="2018771"/>
                <a:ext cx="197402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499809E-93C8-DF6B-C1B1-FFFE6227E85C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9593608" y="2931350"/>
                <a:ext cx="3911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290571-BC71-8B61-7606-B7AC832510BF}"/>
                  </a:ext>
                </a:extLst>
              </p:cNvPr>
              <p:cNvSpPr/>
              <p:nvPr/>
            </p:nvSpPr>
            <p:spPr>
              <a:xfrm>
                <a:off x="8181175" y="2018771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F7D5FB-B29C-232B-06F2-2D8DCB7C292A}"/>
                  </a:ext>
                </a:extLst>
              </p:cNvPr>
              <p:cNvSpPr/>
              <p:nvPr/>
            </p:nvSpPr>
            <p:spPr>
              <a:xfrm>
                <a:off x="8425165" y="2018771"/>
                <a:ext cx="197404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F60865-0735-9752-BD2C-6C838304A5AA}"/>
                  </a:ext>
                </a:extLst>
              </p:cNvPr>
              <p:cNvSpPr/>
              <p:nvPr/>
            </p:nvSpPr>
            <p:spPr>
              <a:xfrm>
                <a:off x="8672945" y="2018771"/>
                <a:ext cx="197405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37DC0D-0543-8BF9-7F2E-A3FA93772EF7}"/>
                  </a:ext>
                </a:extLst>
              </p:cNvPr>
              <p:cNvSpPr/>
              <p:nvPr/>
            </p:nvSpPr>
            <p:spPr>
              <a:xfrm>
                <a:off x="8914578" y="2018772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78F4C6-705F-6496-9133-AABCD518971E}"/>
                  </a:ext>
                </a:extLst>
              </p:cNvPr>
              <p:cNvSpPr/>
              <p:nvPr/>
            </p:nvSpPr>
            <p:spPr>
              <a:xfrm>
                <a:off x="9153550" y="2018772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99D9C3-D175-2345-B7C3-092FF399D936}"/>
                  </a:ext>
                </a:extLst>
              </p:cNvPr>
              <p:cNvSpPr/>
              <p:nvPr/>
            </p:nvSpPr>
            <p:spPr>
              <a:xfrm>
                <a:off x="9396205" y="2018772"/>
                <a:ext cx="197403" cy="1825156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01B312-9CB7-F5B2-D94C-59182BAD8227}"/>
                  </a:ext>
                </a:extLst>
              </p:cNvPr>
              <p:cNvSpPr/>
              <p:nvPr/>
            </p:nvSpPr>
            <p:spPr>
              <a:xfrm>
                <a:off x="7694018" y="2197712"/>
                <a:ext cx="163420" cy="1467275"/>
              </a:xfrm>
              <a:prstGeom prst="rect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0646F3-2EA4-4EF2-34C0-991ECD9C7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951" y="1668833"/>
                <a:ext cx="24329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93D051C-D9EF-F5FC-D085-7DBD28562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7061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BE526E-2D5C-8CEA-3FD3-B1D76475D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442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BC4B991-621B-AF63-4804-84679A99C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396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7E4B39-212C-4391-C296-BA2C2FDEA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639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CDC0A0F-21D5-84AB-749A-A4ED87059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453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AE15F9B-32D9-FEAB-273D-45B0C06AB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268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401AA3-2D97-5D49-91FF-F5FF22CF2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217" y="1668833"/>
                <a:ext cx="0" cy="252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C696B-F5CC-2C8B-DC01-FDA30062133D}"/>
                  </a:ext>
                </a:extLst>
              </p:cNvPr>
              <p:cNvSpPr txBox="1"/>
              <p:nvPr/>
            </p:nvSpPr>
            <p:spPr>
              <a:xfrm>
                <a:off x="8425165" y="2683382"/>
                <a:ext cx="6579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DVM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10107199" y="2926388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7192128" y="1843414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54" y="3486202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1429</Words>
  <Application>Microsoft Macintosh PowerPoint</Application>
  <PresentationFormat>Widescreen</PresentationFormat>
  <Paragraphs>289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a-alphaBio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165</cp:revision>
  <dcterms:created xsi:type="dcterms:W3CDTF">2024-04-22T17:24:41Z</dcterms:created>
  <dcterms:modified xsi:type="dcterms:W3CDTF">2024-04-30T15:46:47Z</dcterms:modified>
</cp:coreProperties>
</file>