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18" r:id="rId4"/>
    <p:sldId id="257" r:id="rId5"/>
    <p:sldId id="258" r:id="rId6"/>
    <p:sldId id="259" r:id="rId7"/>
    <p:sldId id="322" r:id="rId8"/>
    <p:sldId id="260" r:id="rId9"/>
    <p:sldId id="321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/>
    <p:restoredTop sz="94719"/>
  </p:normalViewPr>
  <p:slideViewPr>
    <p:cSldViewPr snapToGrid="0">
      <p:cViewPr>
        <p:scale>
          <a:sx n="160" d="100"/>
          <a:sy n="160" d="100"/>
        </p:scale>
        <p:origin x="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2EE7BFB-5F0D-894F-C7A7-B9A1B603B72B}"/>
              </a:ext>
            </a:extLst>
          </p:cNvPr>
          <p:cNvGrpSpPr/>
          <p:nvPr/>
        </p:nvGrpSpPr>
        <p:grpSpPr>
          <a:xfrm>
            <a:off x="8272272" y="2752067"/>
            <a:ext cx="3523768" cy="2400387"/>
            <a:chOff x="8272272" y="2752067"/>
            <a:chExt cx="3523768" cy="24003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1F2256-4172-982C-F7AF-142D204AC7D7}"/>
                </a:ext>
              </a:extLst>
            </p:cNvPr>
            <p:cNvGrpSpPr/>
            <p:nvPr/>
          </p:nvGrpSpPr>
          <p:grpSpPr>
            <a:xfrm>
              <a:off x="8272272" y="2752067"/>
              <a:ext cx="3523768" cy="2400387"/>
              <a:chOff x="7851648" y="2889227"/>
              <a:chExt cx="3523768" cy="24003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D044E9-3FBF-1F4A-A6B8-5C39B4D53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51648" y="2889227"/>
                <a:ext cx="3523768" cy="240038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C3C92-BCB8-3C88-3BD3-E07C98F3FB4A}"/>
                  </a:ext>
                </a:extLst>
              </p:cNvPr>
              <p:cNvSpPr/>
              <p:nvPr/>
            </p:nvSpPr>
            <p:spPr>
              <a:xfrm>
                <a:off x="8037576" y="2889372"/>
                <a:ext cx="3337840" cy="1508892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7B5FE6-6C38-5C75-1470-BF01CAD47906}"/>
                  </a:ext>
                </a:extLst>
              </p:cNvPr>
              <p:cNvSpPr/>
              <p:nvPr/>
            </p:nvSpPr>
            <p:spPr>
              <a:xfrm>
                <a:off x="9582912" y="4400389"/>
                <a:ext cx="1792504" cy="889225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D85A4-00D9-CBE6-231B-9E414DA53E7F}"/>
                </a:ext>
              </a:extLst>
            </p:cNvPr>
            <p:cNvSpPr/>
            <p:nvPr/>
          </p:nvSpPr>
          <p:spPr>
            <a:xfrm>
              <a:off x="8458201" y="4263229"/>
              <a:ext cx="1545336" cy="889225"/>
            </a:xfrm>
            <a:prstGeom prst="rect">
              <a:avLst/>
            </a:prstGeom>
            <a:solidFill>
              <a:schemeClr val="bg2">
                <a:lumMod val="90000"/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BERT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April 15-24, 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AA7FB-145E-863C-573B-ECD14CB5C579}"/>
              </a:ext>
            </a:extLst>
          </p:cNvPr>
          <p:cNvSpPr txBox="1"/>
          <p:nvPr/>
        </p:nvSpPr>
        <p:spPr>
          <a:xfrm>
            <a:off x="137160" y="3651651"/>
            <a:ext cx="6931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Purpose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my understanding of BERT (and LLMs) for drug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Familiarize myself with how model is structured and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 parts of a-</a:t>
            </a:r>
            <a:r>
              <a:rPr lang="en-US" dirty="0" err="1"/>
              <a:t>AlphaBio</a:t>
            </a:r>
            <a:r>
              <a:rPr lang="en-US" dirty="0"/>
              <a:t> study </a:t>
            </a:r>
          </a:p>
          <a:p>
            <a:r>
              <a:rPr lang="en-US" dirty="0"/>
              <a:t>	(NOT the actual results, but simplified overall process)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89B2C-178E-AFD8-1427-6BC96E6E7644}"/>
              </a:ext>
            </a:extLst>
          </p:cNvPr>
          <p:cNvCxnSpPr>
            <a:cxnSpLocks/>
          </p:cNvCxnSpPr>
          <p:nvPr/>
        </p:nvCxnSpPr>
        <p:spPr>
          <a:xfrm flipV="1">
            <a:off x="6096000" y="4814125"/>
            <a:ext cx="2231837" cy="8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15788-B23C-4C5B-7F45-A8B17FBAF41A}"/>
              </a:ext>
            </a:extLst>
          </p:cNvPr>
          <p:cNvSpPr txBox="1"/>
          <p:nvPr/>
        </p:nvSpPr>
        <p:spPr>
          <a:xfrm rot="20343250">
            <a:off x="6765543" y="5136133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just this part</a:t>
            </a:r>
          </a:p>
        </p:txBody>
      </p:sp>
    </p:spTree>
    <p:extLst>
      <p:ext uri="{BB962C8B-B14F-4D97-AF65-F5344CB8AC3E}">
        <p14:creationId xmlns:p14="http://schemas.microsoft.com/office/powerpoint/2010/main" val="247631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fragments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a-Alpha-Bio: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39322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40605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 in masked-language mode,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767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9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3331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harness to manage the training, test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241780"/>
            <a:ext cx="3366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 curves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C57B2-1FCD-B225-5C3E-90B2C62DF3D9}"/>
              </a:ext>
            </a:extLst>
          </p:cNvPr>
          <p:cNvSpPr txBox="1"/>
          <p:nvPr/>
        </p:nvSpPr>
        <p:spPr>
          <a:xfrm>
            <a:off x="1892410" y="1717482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currently running</a:t>
            </a:r>
          </a:p>
        </p:txBody>
      </p:sp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470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3446753" y="3915218"/>
            <a:ext cx="402201" cy="34376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>
            <a:off x="2792557" y="5910595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freeze 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E51CF7-F613-EA98-5CA4-A432C8BA8511}"/>
              </a:ext>
            </a:extLst>
          </p:cNvPr>
          <p:cNvSpPr txBox="1"/>
          <p:nvPr/>
        </p:nvSpPr>
        <p:spPr>
          <a:xfrm>
            <a:off x="6936731" y="4447480"/>
            <a:ext cx="445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I’ll do simple regression with a single model</a:t>
            </a:r>
          </a:p>
          <a:p>
            <a:r>
              <a:rPr lang="en-US" dirty="0"/>
              <a:t>(not the ensemble or GP-based approaches from the </a:t>
            </a:r>
            <a:r>
              <a:rPr lang="en-US" dirty="0" err="1"/>
              <a:t>AlphaBio</a:t>
            </a:r>
            <a:r>
              <a:rPr lang="en-US" dirty="0"/>
              <a:t> paper)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772</Words>
  <Application>Microsoft Macintosh PowerPoint</Application>
  <PresentationFormat>Widescreen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BERT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88</cp:revision>
  <dcterms:created xsi:type="dcterms:W3CDTF">2024-04-22T17:24:41Z</dcterms:created>
  <dcterms:modified xsi:type="dcterms:W3CDTF">2024-04-23T18:53:45Z</dcterms:modified>
</cp:coreProperties>
</file>