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324" r:id="rId11"/>
    <p:sldId id="261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719"/>
  </p:normalViewPr>
  <p:slideViewPr>
    <p:cSldViewPr snapToGrid="0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779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for Biology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the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1BF7C-9FEE-0F84-60CE-1E8E3EFCC59D}"/>
              </a:ext>
            </a:extLst>
          </p:cNvPr>
          <p:cNvSpPr txBox="1"/>
          <p:nvPr/>
        </p:nvSpPr>
        <p:spPr>
          <a:xfrm>
            <a:off x="8282397" y="5284294"/>
            <a:ext cx="377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https://www.nature.com/articles/s41597-022-01779-4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1199072" y="897147"/>
            <a:ext cx="925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issue?   block-size = 90 during pre-training.  How to adapt for fine-tune data of longer length?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1031</Words>
  <Application>Microsoft Macintosh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BERT for Biology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133</cp:revision>
  <dcterms:created xsi:type="dcterms:W3CDTF">2024-04-22T17:24:41Z</dcterms:created>
  <dcterms:modified xsi:type="dcterms:W3CDTF">2024-04-25T19:44:32Z</dcterms:modified>
</cp:coreProperties>
</file>