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 varScale="1">
        <p:scale>
          <a:sx n="148" d="100"/>
          <a:sy n="14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 stuff with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2AF5A-DBE3-D421-E801-9A6EADFE9058}"/>
              </a:ext>
            </a:extLst>
          </p:cNvPr>
          <p:cNvSpPr txBox="1"/>
          <p:nvPr/>
        </p:nvSpPr>
        <p:spPr>
          <a:xfrm>
            <a:off x="630945" y="484054"/>
            <a:ext cx="573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(Observed Antibody Space)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72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 mode) with: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41" y="1681912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81912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36297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6862162" y="136297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3993684" y="4806756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7339857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431321" y="5520906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66158" y="715992"/>
            <a:ext cx="10325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absolute position in the specific aa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BERT stuff with antibodies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11</cp:revision>
  <dcterms:created xsi:type="dcterms:W3CDTF">2024-04-22T17:24:41Z</dcterms:created>
  <dcterms:modified xsi:type="dcterms:W3CDTF">2024-04-22T18:09:12Z</dcterms:modified>
</cp:coreProperties>
</file>